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3.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4.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5.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6.xml" ContentType="application/vnd.openxmlformats-officedocument.presentationml.notesSlide+xml"/>
  <Override PartName="/ppt/tags/tag23.xml" ContentType="application/vnd.openxmlformats-officedocument.presentationml.tags+xml"/>
  <Override PartName="/ppt/notesSlides/notesSlide7.xml" ContentType="application/vnd.openxmlformats-officedocument.presentationml.notesSlide+xml"/>
  <Override PartName="/ppt/tags/tag24.xml" ContentType="application/vnd.openxmlformats-officedocument.presentationml.tags+xml"/>
  <Override PartName="/ppt/notesSlides/notesSlide8.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9.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10.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11.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12.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13.xml" ContentType="application/vnd.openxmlformats-officedocument.presentationml.notesSlide+xml"/>
  <Override PartName="/ppt/tags/tag40.xml" ContentType="application/vnd.openxmlformats-officedocument.presentationml.tags+xml"/>
  <Override PartName="/ppt/notesSlides/notesSlide14.xml" ContentType="application/vnd.openxmlformats-officedocument.presentationml.notesSlide+xml"/>
  <Override PartName="/ppt/tags/tag41.xml" ContentType="application/vnd.openxmlformats-officedocument.presentationml.tags+xml"/>
  <Override PartName="/ppt/notesSlides/notesSlide15.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6.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17.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18.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19.xml" ContentType="application/vnd.openxmlformats-officedocument.presentationml.notesSlide+xml"/>
  <Override PartName="/ppt/tags/tag54.xml" ContentType="application/vnd.openxmlformats-officedocument.presentationml.tags+xml"/>
  <Override PartName="/ppt/notesSlides/notesSlide20.xml" ContentType="application/vnd.openxmlformats-officedocument.presentationml.notesSlide+xml"/>
  <Override PartName="/ppt/tags/tag55.xml" ContentType="application/vnd.openxmlformats-officedocument.presentationml.tags+xml"/>
  <Override PartName="/ppt/notesSlides/notesSlide21.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22.xml" ContentType="application/vnd.openxmlformats-officedocument.presentationml.notesSlide+xml"/>
  <Override PartName="/ppt/tags/tag60.xml" ContentType="application/vnd.openxmlformats-officedocument.presentationml.tags+xml"/>
  <Override PartName="/ppt/notesSlides/notesSlide23.xml" ContentType="application/vnd.openxmlformats-officedocument.presentationml.notesSlide+xml"/>
  <Override PartName="/ppt/tags/tag61.xml" ContentType="application/vnd.openxmlformats-officedocument.presentationml.tags+xml"/>
  <Override PartName="/ppt/notesSlides/notesSlide24.xml" ContentType="application/vnd.openxmlformats-officedocument.presentationml.notesSlide+xml"/>
  <Override PartName="/ppt/tags/tag6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2"/>
  </p:notesMasterIdLst>
  <p:sldIdLst>
    <p:sldId id="286" r:id="rId3"/>
    <p:sldId id="259" r:id="rId4"/>
    <p:sldId id="285" r:id="rId5"/>
    <p:sldId id="260" r:id="rId6"/>
    <p:sldId id="258"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9144000" cy="6858000" type="screen4x3"/>
  <p:notesSz cx="6858000" cy="91440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extLst/>
  </p:cmAuthor>
  <p:cmAuthor id="2" name="Microsoft Office User" initials="Office [2]" lastIdx="1" clrIdx="1">
    <p:extLst/>
  </p:cmAuthor>
  <p:cmAuthor id="3" name="Microsoft Office User" initials="Office [3]" lastIdx="1" clrIdx="2">
    <p:extLst/>
  </p:cmAuthor>
  <p:cmAuthor id="4" name="Microsoft Office User" initials="Office [4]"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p:restoredTop sz="86505" autoAdjust="0"/>
  </p:normalViewPr>
  <p:slideViewPr>
    <p:cSldViewPr>
      <p:cViewPr>
        <p:scale>
          <a:sx n="54" d="100"/>
          <a:sy n="54" d="100"/>
        </p:scale>
        <p:origin x="2040" y="8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notesMaster" Target="notesMasters/notesMaster1.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tags" Target="tags/tag1.xml"/><Relationship Id="rId34" Type="http://schemas.openxmlformats.org/officeDocument/2006/relationships/commentAuthors" Target="commentAuthors.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theme" Target="theme/theme1.xml"/><Relationship Id="rId3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E91E34-8EDF-46E0-B1FF-E13E7A032396}" type="datetimeFigureOut">
              <a:rPr lang="en-US" smtClean="0"/>
              <a:pPr/>
              <a:t>12/18/16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C156B4-26D9-4FE1-B229-AEE12C6DF76D}" type="slidenum">
              <a:rPr lang="en-US" smtClean="0"/>
              <a:pPr/>
              <a:t>‹#›</a:t>
            </a:fld>
            <a:endParaRPr lang="en-US" dirty="0"/>
          </a:p>
        </p:txBody>
      </p:sp>
    </p:spTree>
    <p:extLst>
      <p:ext uri="{BB962C8B-B14F-4D97-AF65-F5344CB8AC3E}">
        <p14:creationId xmlns:p14="http://schemas.microsoft.com/office/powerpoint/2010/main" val="824284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you change team names or add/subtract</a:t>
            </a:r>
            <a:r>
              <a:rPr lang="en-US" baseline="0" dirty="0" smtClean="0"/>
              <a:t> teams, make sure the chart object fits on the screen.  It tends to shift off to the left when you make changes.</a:t>
            </a:r>
          </a:p>
          <a:p>
            <a:r>
              <a:rPr lang="en-US" baseline="0" dirty="0" smtClean="0"/>
              <a:t>You may hide this if not using teams.</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4</a:t>
            </a:fld>
            <a:endParaRPr lang="en-US" dirty="0"/>
          </a:p>
        </p:txBody>
      </p:sp>
    </p:spTree>
    <p:extLst>
      <p:ext uri="{BB962C8B-B14F-4D97-AF65-F5344CB8AC3E}">
        <p14:creationId xmlns:p14="http://schemas.microsoft.com/office/powerpoint/2010/main" val="3311198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 is C.</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13</a:t>
            </a:fld>
            <a:endParaRPr lang="en-US" dirty="0"/>
          </a:p>
        </p:txBody>
      </p:sp>
    </p:spTree>
    <p:extLst>
      <p:ext uri="{BB962C8B-B14F-4D97-AF65-F5344CB8AC3E}">
        <p14:creationId xmlns:p14="http://schemas.microsoft.com/office/powerpoint/2010/main" val="2749238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 is A. </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14</a:t>
            </a:fld>
            <a:endParaRPr lang="en-US" dirty="0"/>
          </a:p>
        </p:txBody>
      </p:sp>
    </p:spTree>
    <p:extLst>
      <p:ext uri="{BB962C8B-B14F-4D97-AF65-F5344CB8AC3E}">
        <p14:creationId xmlns:p14="http://schemas.microsoft.com/office/powerpoint/2010/main" val="854327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 is C.</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15</a:t>
            </a:fld>
            <a:endParaRPr lang="en-US" dirty="0"/>
          </a:p>
        </p:txBody>
      </p:sp>
    </p:spTree>
    <p:extLst>
      <p:ext uri="{BB962C8B-B14F-4D97-AF65-F5344CB8AC3E}">
        <p14:creationId xmlns:p14="http://schemas.microsoft.com/office/powerpoint/2010/main" val="42590316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correct answer is A.</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16</a:t>
            </a:fld>
            <a:endParaRPr lang="en-US" dirty="0"/>
          </a:p>
        </p:txBody>
      </p:sp>
    </p:spTree>
    <p:extLst>
      <p:ext uri="{BB962C8B-B14F-4D97-AF65-F5344CB8AC3E}">
        <p14:creationId xmlns:p14="http://schemas.microsoft.com/office/powerpoint/2010/main" val="19189720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hide this slide if you are</a:t>
            </a:r>
            <a:r>
              <a:rPr lang="en-US" baseline="0" dirty="0" smtClean="0"/>
              <a:t> not using teams.</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17</a:t>
            </a:fld>
            <a:endParaRPr lang="en-US" dirty="0"/>
          </a:p>
        </p:txBody>
      </p:sp>
    </p:spTree>
    <p:extLst>
      <p:ext uri="{BB962C8B-B14F-4D97-AF65-F5344CB8AC3E}">
        <p14:creationId xmlns:p14="http://schemas.microsoft.com/office/powerpoint/2010/main" val="9652125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can hide this slide if you are</a:t>
            </a:r>
            <a:r>
              <a:rPr lang="en-US" baseline="0" dirty="0" smtClean="0"/>
              <a:t> not using </a:t>
            </a:r>
            <a:r>
              <a:rPr lang="en-US" dirty="0" smtClean="0"/>
              <a:t>individual scores.</a:t>
            </a:r>
          </a:p>
          <a:p>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18</a:t>
            </a:fld>
            <a:endParaRPr lang="en-US" dirty="0"/>
          </a:p>
        </p:txBody>
      </p:sp>
    </p:spTree>
    <p:extLst>
      <p:ext uri="{BB962C8B-B14F-4D97-AF65-F5344CB8AC3E}">
        <p14:creationId xmlns:p14="http://schemas.microsoft.com/office/powerpoint/2010/main" val="227173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 is A.</a:t>
            </a:r>
          </a:p>
          <a:p>
            <a:r>
              <a:rPr lang="en-US" dirty="0" smtClean="0"/>
              <a:t>This agency is not in the lesson, but shows</a:t>
            </a:r>
            <a:r>
              <a:rPr lang="en-US" baseline="0" dirty="0" smtClean="0"/>
              <a:t> how industries have different regulators.</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19</a:t>
            </a:fld>
            <a:endParaRPr lang="en-US" dirty="0"/>
          </a:p>
        </p:txBody>
      </p:sp>
    </p:spTree>
    <p:extLst>
      <p:ext uri="{BB962C8B-B14F-4D97-AF65-F5344CB8AC3E}">
        <p14:creationId xmlns:p14="http://schemas.microsoft.com/office/powerpoint/2010/main" val="8612661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 is A.</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20</a:t>
            </a:fld>
            <a:endParaRPr lang="en-US" dirty="0"/>
          </a:p>
        </p:txBody>
      </p:sp>
    </p:spTree>
    <p:extLst>
      <p:ext uri="{BB962C8B-B14F-4D97-AF65-F5344CB8AC3E}">
        <p14:creationId xmlns:p14="http://schemas.microsoft.com/office/powerpoint/2010/main" val="21113903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a:t>
            </a:r>
            <a:r>
              <a:rPr lang="en-US" baseline="0" dirty="0" smtClean="0"/>
              <a:t> is B.</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21</a:t>
            </a:fld>
            <a:endParaRPr lang="en-US" dirty="0"/>
          </a:p>
        </p:txBody>
      </p:sp>
    </p:spTree>
    <p:extLst>
      <p:ext uri="{BB962C8B-B14F-4D97-AF65-F5344CB8AC3E}">
        <p14:creationId xmlns:p14="http://schemas.microsoft.com/office/powerpoint/2010/main" val="19428413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 is D.</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22</a:t>
            </a:fld>
            <a:endParaRPr lang="en-US" dirty="0"/>
          </a:p>
        </p:txBody>
      </p:sp>
    </p:spTree>
    <p:extLst>
      <p:ext uri="{BB962C8B-B14F-4D97-AF65-F5344CB8AC3E}">
        <p14:creationId xmlns:p14="http://schemas.microsoft.com/office/powerpoint/2010/main" val="685530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 is B.</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5</a:t>
            </a:fld>
            <a:endParaRPr lang="en-US" dirty="0"/>
          </a:p>
        </p:txBody>
      </p:sp>
    </p:spTree>
    <p:extLst>
      <p:ext uri="{BB962C8B-B14F-4D97-AF65-F5344CB8AC3E}">
        <p14:creationId xmlns:p14="http://schemas.microsoft.com/office/powerpoint/2010/main" val="40607670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can hide this slide if you are</a:t>
            </a:r>
            <a:r>
              <a:rPr lang="en-US" baseline="0" dirty="0" smtClean="0"/>
              <a:t> not using teams.</a:t>
            </a:r>
            <a:endParaRPr lang="en-US" dirty="0" smtClean="0"/>
          </a:p>
          <a:p>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23</a:t>
            </a:fld>
            <a:endParaRPr lang="en-US" dirty="0"/>
          </a:p>
        </p:txBody>
      </p:sp>
    </p:spTree>
    <p:extLst>
      <p:ext uri="{BB962C8B-B14F-4D97-AF65-F5344CB8AC3E}">
        <p14:creationId xmlns:p14="http://schemas.microsoft.com/office/powerpoint/2010/main" val="823620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hide this slide if you are</a:t>
            </a:r>
            <a:r>
              <a:rPr lang="en-US" baseline="0" dirty="0" smtClean="0"/>
              <a:t> not using individual scores.</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24</a:t>
            </a:fld>
            <a:endParaRPr lang="en-US" dirty="0"/>
          </a:p>
        </p:txBody>
      </p:sp>
    </p:spTree>
    <p:extLst>
      <p:ext uri="{BB962C8B-B14F-4D97-AF65-F5344CB8AC3E}">
        <p14:creationId xmlns:p14="http://schemas.microsoft.com/office/powerpoint/2010/main" val="12794384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final</a:t>
            </a:r>
            <a:r>
              <a:rPr lang="en-US" baseline="0" dirty="0" smtClean="0"/>
              <a:t> question is not in the lessons, but it can open a good discussion of international regulation. </a:t>
            </a:r>
          </a:p>
          <a:p>
            <a:r>
              <a:rPr lang="en-US" baseline="0" dirty="0" smtClean="0"/>
              <a:t>The correct answer is A.</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26</a:t>
            </a:fld>
            <a:endParaRPr lang="en-US" dirty="0"/>
          </a:p>
        </p:txBody>
      </p:sp>
    </p:spTree>
    <p:extLst>
      <p:ext uri="{BB962C8B-B14F-4D97-AF65-F5344CB8AC3E}">
        <p14:creationId xmlns:p14="http://schemas.microsoft.com/office/powerpoint/2010/main" val="38125631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can hide this slide if you are</a:t>
            </a:r>
            <a:r>
              <a:rPr lang="en-US" baseline="0" dirty="0" smtClean="0"/>
              <a:t> not using teams.</a:t>
            </a:r>
            <a:endParaRPr lang="en-US" dirty="0" smtClean="0"/>
          </a:p>
          <a:p>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27</a:t>
            </a:fld>
            <a:endParaRPr lang="en-US" dirty="0"/>
          </a:p>
        </p:txBody>
      </p:sp>
    </p:spTree>
    <p:extLst>
      <p:ext uri="{BB962C8B-B14F-4D97-AF65-F5344CB8AC3E}">
        <p14:creationId xmlns:p14="http://schemas.microsoft.com/office/powerpoint/2010/main" val="15031337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can hide this slide if you are</a:t>
            </a:r>
            <a:r>
              <a:rPr lang="en-US" baseline="0" dirty="0" smtClean="0"/>
              <a:t> not using individual scores. </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28</a:t>
            </a:fld>
            <a:endParaRPr lang="en-US" dirty="0"/>
          </a:p>
        </p:txBody>
      </p:sp>
    </p:spTree>
    <p:extLst>
      <p:ext uri="{BB962C8B-B14F-4D97-AF65-F5344CB8AC3E}">
        <p14:creationId xmlns:p14="http://schemas.microsoft.com/office/powerpoint/2010/main" val="748017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a:t>
            </a:r>
            <a:r>
              <a:rPr lang="en-US" baseline="0" dirty="0" smtClean="0"/>
              <a:t> is C.</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6</a:t>
            </a:fld>
            <a:endParaRPr lang="en-US" dirty="0"/>
          </a:p>
        </p:txBody>
      </p:sp>
    </p:spTree>
    <p:extLst>
      <p:ext uri="{BB962C8B-B14F-4D97-AF65-F5344CB8AC3E}">
        <p14:creationId xmlns:p14="http://schemas.microsoft.com/office/powerpoint/2010/main" val="3224373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 is A.</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7</a:t>
            </a:fld>
            <a:endParaRPr lang="en-US" dirty="0"/>
          </a:p>
        </p:txBody>
      </p:sp>
    </p:spTree>
    <p:extLst>
      <p:ext uri="{BB962C8B-B14F-4D97-AF65-F5344CB8AC3E}">
        <p14:creationId xmlns:p14="http://schemas.microsoft.com/office/powerpoint/2010/main" val="3810889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 is A.</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8</a:t>
            </a:fld>
            <a:endParaRPr lang="en-US" dirty="0"/>
          </a:p>
        </p:txBody>
      </p:sp>
    </p:spTree>
    <p:extLst>
      <p:ext uri="{BB962C8B-B14F-4D97-AF65-F5344CB8AC3E}">
        <p14:creationId xmlns:p14="http://schemas.microsoft.com/office/powerpoint/2010/main" val="2585672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 is B.</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9</a:t>
            </a:fld>
            <a:endParaRPr lang="en-US" dirty="0"/>
          </a:p>
        </p:txBody>
      </p:sp>
    </p:spTree>
    <p:extLst>
      <p:ext uri="{BB962C8B-B14F-4D97-AF65-F5344CB8AC3E}">
        <p14:creationId xmlns:p14="http://schemas.microsoft.com/office/powerpoint/2010/main" val="3285507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hide this slide if you are</a:t>
            </a:r>
            <a:r>
              <a:rPr lang="en-US" baseline="0" dirty="0" smtClean="0"/>
              <a:t> not using teams.</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10</a:t>
            </a:fld>
            <a:endParaRPr lang="en-US" dirty="0"/>
          </a:p>
        </p:txBody>
      </p:sp>
    </p:spTree>
    <p:extLst>
      <p:ext uri="{BB962C8B-B14F-4D97-AF65-F5344CB8AC3E}">
        <p14:creationId xmlns:p14="http://schemas.microsoft.com/office/powerpoint/2010/main" val="146952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can hide this slide if you are</a:t>
            </a:r>
            <a:r>
              <a:rPr lang="en-US" baseline="0" dirty="0" smtClean="0"/>
              <a:t> not </a:t>
            </a:r>
            <a:r>
              <a:rPr lang="en-US" dirty="0" smtClean="0"/>
              <a:t>individual scores.</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11</a:t>
            </a:fld>
            <a:endParaRPr lang="en-US" dirty="0"/>
          </a:p>
        </p:txBody>
      </p:sp>
    </p:spTree>
    <p:extLst>
      <p:ext uri="{BB962C8B-B14F-4D97-AF65-F5344CB8AC3E}">
        <p14:creationId xmlns:p14="http://schemas.microsoft.com/office/powerpoint/2010/main" val="709373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correct answer is D.</a:t>
            </a:r>
            <a:endParaRPr lang="en-US" dirty="0"/>
          </a:p>
        </p:txBody>
      </p:sp>
      <p:sp>
        <p:nvSpPr>
          <p:cNvPr id="4" name="Slide Number Placeholder 3"/>
          <p:cNvSpPr>
            <a:spLocks noGrp="1"/>
          </p:cNvSpPr>
          <p:nvPr>
            <p:ph type="sldNum" sz="quarter" idx="10"/>
          </p:nvPr>
        </p:nvSpPr>
        <p:spPr/>
        <p:txBody>
          <a:bodyPr/>
          <a:lstStyle/>
          <a:p>
            <a:fld id="{42C156B4-26D9-4FE1-B229-AEE12C6DF76D}" type="slidenum">
              <a:rPr lang="en-US" smtClean="0"/>
              <a:pPr/>
              <a:t>12</a:t>
            </a:fld>
            <a:endParaRPr lang="en-US" dirty="0"/>
          </a:p>
        </p:txBody>
      </p:sp>
    </p:spTree>
    <p:extLst>
      <p:ext uri="{BB962C8B-B14F-4D97-AF65-F5344CB8AC3E}">
        <p14:creationId xmlns:p14="http://schemas.microsoft.com/office/powerpoint/2010/main" val="3040164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769115-36A1-4FC3-AE7C-53BD49172F01}" type="datetimeFigureOut">
              <a:rPr lang="en-US" smtClean="0"/>
              <a:pPr/>
              <a:t>12/18/16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A70488-F0A0-4E7B-B7BB-A2C99877B5A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69115-36A1-4FC3-AE7C-53BD49172F01}" type="datetimeFigureOut">
              <a:rPr lang="en-US" smtClean="0"/>
              <a:pPr/>
              <a:t>12/18/16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A70488-F0A0-4E7B-B7BB-A2C99877B5A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69115-36A1-4FC3-AE7C-53BD49172F01}" type="datetimeFigureOut">
              <a:rPr lang="en-US" smtClean="0"/>
              <a:pPr/>
              <a:t>12/18/16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A70488-F0A0-4E7B-B7BB-A2C99877B5A8}"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69115-36A1-4FC3-AE7C-53BD49172F01}" type="datetimeFigureOut">
              <a:rPr lang="en-US" smtClean="0"/>
              <a:pPr/>
              <a:t>12/18/16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A70488-F0A0-4E7B-B7BB-A2C99877B5A8}"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lgn="l" rtl="0"/>
            <a:fld id="{BD769115-36A1-4FC3-AE7C-53BD49172F01}" type="datetimeFigureOut">
              <a:rPr lang="en-US" sz="1200" kern="1200">
                <a:solidFill>
                  <a:prstClr val="black">
                    <a:tint val="75000"/>
                  </a:prstClr>
                </a:solidFill>
                <a:latin typeface="Calibri"/>
                <a:ea typeface="+mn-ea"/>
                <a:cs typeface="+mn-cs"/>
              </a:rPr>
              <a:pPr algn="l" rtl="0"/>
              <a:t>12/18/16</a:t>
            </a:fld>
            <a:endParaRPr lang="en-US" sz="1200" kern="1200" dirty="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p>
            <a:pPr algn="ctr" rtl="0"/>
            <a:endParaRPr lang="en-US" sz="1200" kern="1200" dirty="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p>
            <a:pPr algn="r" rtl="0"/>
            <a:fld id="{7CA70488-F0A0-4E7B-B7BB-A2C99877B5A8}" type="slidenum">
              <a:rPr lang="en-US" sz="1200" kern="1200">
                <a:solidFill>
                  <a:prstClr val="black">
                    <a:tint val="75000"/>
                  </a:prstClr>
                </a:solidFill>
                <a:latin typeface="Calibri"/>
                <a:ea typeface="+mn-ea"/>
                <a:cs typeface="+mn-cs"/>
              </a:rPr>
              <a:pPr algn="r" rtl="0"/>
              <a:t>‹#›</a:t>
            </a:fld>
            <a:endParaRPr lang="en-US" sz="1200" kern="1200" dirty="0">
              <a:solidFill>
                <a:prstClr val="black">
                  <a:tint val="75000"/>
                </a:prstClr>
              </a:solidFill>
              <a:latin typeface="Calibri"/>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l" rtl="0"/>
            <a:fld id="{BD769115-36A1-4FC3-AE7C-53BD49172F01}" type="datetimeFigureOut">
              <a:rPr lang="en-US" sz="1200" kern="1200">
                <a:solidFill>
                  <a:prstClr val="black">
                    <a:tint val="75000"/>
                  </a:prstClr>
                </a:solidFill>
                <a:latin typeface="Calibri"/>
                <a:ea typeface="+mn-ea"/>
                <a:cs typeface="+mn-cs"/>
              </a:rPr>
              <a:pPr algn="l" rtl="0"/>
              <a:t>12/18/16</a:t>
            </a:fld>
            <a:endParaRPr lang="en-US" sz="1200" kern="1200" dirty="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p>
            <a:pPr algn="ctr" rtl="0"/>
            <a:endParaRPr lang="en-US" sz="1200" kern="1200" dirty="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p>
            <a:pPr algn="r" rtl="0"/>
            <a:fld id="{7CA70488-F0A0-4E7B-B7BB-A2C99877B5A8}" type="slidenum">
              <a:rPr lang="en-US" sz="1200" kern="1200">
                <a:solidFill>
                  <a:prstClr val="black">
                    <a:tint val="75000"/>
                  </a:prstClr>
                </a:solidFill>
                <a:latin typeface="Calibri"/>
                <a:ea typeface="+mn-ea"/>
                <a:cs typeface="+mn-cs"/>
              </a:rPr>
              <a:pPr algn="r" rtl="0"/>
              <a:t>‹#›</a:t>
            </a:fld>
            <a:endParaRPr lang="en-US" sz="1200" kern="1200" dirty="0">
              <a:solidFill>
                <a:prstClr val="black">
                  <a:tint val="75000"/>
                </a:prstClr>
              </a:solidFill>
              <a:latin typeface="Calibri"/>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lgn="l" rtl="0"/>
            <a:fld id="{BD769115-36A1-4FC3-AE7C-53BD49172F01}" type="datetimeFigureOut">
              <a:rPr lang="en-US" sz="1200" kern="1200">
                <a:solidFill>
                  <a:prstClr val="black">
                    <a:tint val="75000"/>
                  </a:prstClr>
                </a:solidFill>
                <a:latin typeface="Calibri"/>
                <a:ea typeface="+mn-ea"/>
                <a:cs typeface="+mn-cs"/>
              </a:rPr>
              <a:pPr algn="l" rtl="0"/>
              <a:t>12/18/16</a:t>
            </a:fld>
            <a:endParaRPr lang="en-US" sz="1200" kern="1200" dirty="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p>
            <a:pPr algn="ctr" rtl="0"/>
            <a:endParaRPr lang="en-US" sz="1200" kern="1200" dirty="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p>
            <a:pPr algn="r" rtl="0"/>
            <a:fld id="{7CA70488-F0A0-4E7B-B7BB-A2C99877B5A8}" type="slidenum">
              <a:rPr lang="en-US" sz="1200" kern="1200">
                <a:solidFill>
                  <a:prstClr val="black">
                    <a:tint val="75000"/>
                  </a:prstClr>
                </a:solidFill>
                <a:latin typeface="Calibri"/>
                <a:ea typeface="+mn-ea"/>
                <a:cs typeface="+mn-cs"/>
              </a:rPr>
              <a:pPr algn="r" rtl="0"/>
              <a:t>‹#›</a:t>
            </a:fld>
            <a:endParaRPr lang="en-US" sz="1200" kern="1200" dirty="0">
              <a:solidFill>
                <a:prstClr val="black">
                  <a:tint val="75000"/>
                </a:prstClr>
              </a:solidFill>
              <a:latin typeface="Calibri"/>
              <a:ea typeface="+mn-ea"/>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l" rtl="0"/>
            <a:fld id="{BD769115-36A1-4FC3-AE7C-53BD49172F01}" type="datetimeFigureOut">
              <a:rPr lang="en-US" sz="1200" kern="1200">
                <a:solidFill>
                  <a:prstClr val="black">
                    <a:tint val="75000"/>
                  </a:prstClr>
                </a:solidFill>
                <a:latin typeface="Calibri"/>
                <a:ea typeface="+mn-ea"/>
                <a:cs typeface="+mn-cs"/>
              </a:rPr>
              <a:pPr algn="l" rtl="0"/>
              <a:t>12/18/16</a:t>
            </a:fld>
            <a:endParaRPr lang="en-US" sz="1200" kern="1200" dirty="0">
              <a:solidFill>
                <a:prstClr val="black">
                  <a:tint val="75000"/>
                </a:prstClr>
              </a:solidFill>
              <a:latin typeface="Calibri"/>
              <a:ea typeface="+mn-ea"/>
              <a:cs typeface="+mn-cs"/>
            </a:endParaRPr>
          </a:p>
        </p:txBody>
      </p:sp>
      <p:sp>
        <p:nvSpPr>
          <p:cNvPr id="6" name="Footer Placeholder 5"/>
          <p:cNvSpPr>
            <a:spLocks noGrp="1"/>
          </p:cNvSpPr>
          <p:nvPr>
            <p:ph type="ftr" sz="quarter" idx="11"/>
          </p:nvPr>
        </p:nvSpPr>
        <p:spPr/>
        <p:txBody>
          <a:bodyPr/>
          <a:lstStyle/>
          <a:p>
            <a:pPr algn="ctr" rtl="0"/>
            <a:endParaRPr lang="en-US" sz="1200" kern="1200" dirty="0">
              <a:solidFill>
                <a:prstClr val="black">
                  <a:tint val="75000"/>
                </a:prstClr>
              </a:solidFill>
              <a:latin typeface="Calibri"/>
              <a:ea typeface="+mn-ea"/>
              <a:cs typeface="+mn-cs"/>
            </a:endParaRPr>
          </a:p>
        </p:txBody>
      </p:sp>
      <p:sp>
        <p:nvSpPr>
          <p:cNvPr id="7" name="Slide Number Placeholder 6"/>
          <p:cNvSpPr>
            <a:spLocks noGrp="1"/>
          </p:cNvSpPr>
          <p:nvPr>
            <p:ph type="sldNum" sz="quarter" idx="12"/>
          </p:nvPr>
        </p:nvSpPr>
        <p:spPr/>
        <p:txBody>
          <a:bodyPr/>
          <a:lstStyle/>
          <a:p>
            <a:pPr algn="r" rtl="0"/>
            <a:fld id="{7CA70488-F0A0-4E7B-B7BB-A2C99877B5A8}" type="slidenum">
              <a:rPr lang="en-US" sz="1200" kern="1200">
                <a:solidFill>
                  <a:prstClr val="black">
                    <a:tint val="75000"/>
                  </a:prstClr>
                </a:solidFill>
                <a:latin typeface="Calibri"/>
                <a:ea typeface="+mn-ea"/>
                <a:cs typeface="+mn-cs"/>
              </a:rPr>
              <a:pPr algn="r" rtl="0"/>
              <a:t>‹#›</a:t>
            </a:fld>
            <a:endParaRPr lang="en-US" sz="1200" kern="1200" dirty="0">
              <a:solidFill>
                <a:prstClr val="black">
                  <a:tint val="75000"/>
                </a:prstClr>
              </a:solidFill>
              <a:latin typeface="Calibri"/>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lgn="l" rtl="0"/>
            <a:fld id="{BD769115-36A1-4FC3-AE7C-53BD49172F01}" type="datetimeFigureOut">
              <a:rPr lang="en-US" sz="1200" kern="1200">
                <a:solidFill>
                  <a:prstClr val="black">
                    <a:tint val="75000"/>
                  </a:prstClr>
                </a:solidFill>
                <a:latin typeface="Calibri"/>
                <a:ea typeface="+mn-ea"/>
                <a:cs typeface="+mn-cs"/>
              </a:rPr>
              <a:pPr algn="l" rtl="0"/>
              <a:t>12/18/16</a:t>
            </a:fld>
            <a:endParaRPr lang="en-US" sz="1200" kern="1200" dirty="0">
              <a:solidFill>
                <a:prstClr val="black">
                  <a:tint val="75000"/>
                </a:prstClr>
              </a:solidFill>
              <a:latin typeface="Calibri"/>
              <a:ea typeface="+mn-ea"/>
              <a:cs typeface="+mn-cs"/>
            </a:endParaRPr>
          </a:p>
        </p:txBody>
      </p:sp>
      <p:sp>
        <p:nvSpPr>
          <p:cNvPr id="8" name="Footer Placeholder 7"/>
          <p:cNvSpPr>
            <a:spLocks noGrp="1"/>
          </p:cNvSpPr>
          <p:nvPr>
            <p:ph type="ftr" sz="quarter" idx="11"/>
          </p:nvPr>
        </p:nvSpPr>
        <p:spPr/>
        <p:txBody>
          <a:bodyPr/>
          <a:lstStyle/>
          <a:p>
            <a:pPr algn="ctr" rtl="0"/>
            <a:endParaRPr lang="en-US" sz="1200" kern="1200" dirty="0">
              <a:solidFill>
                <a:prstClr val="black">
                  <a:tint val="75000"/>
                </a:prstClr>
              </a:solidFill>
              <a:latin typeface="Calibri"/>
              <a:ea typeface="+mn-ea"/>
              <a:cs typeface="+mn-cs"/>
            </a:endParaRPr>
          </a:p>
        </p:txBody>
      </p:sp>
      <p:sp>
        <p:nvSpPr>
          <p:cNvPr id="9" name="Slide Number Placeholder 8"/>
          <p:cNvSpPr>
            <a:spLocks noGrp="1"/>
          </p:cNvSpPr>
          <p:nvPr>
            <p:ph type="sldNum" sz="quarter" idx="12"/>
          </p:nvPr>
        </p:nvSpPr>
        <p:spPr/>
        <p:txBody>
          <a:bodyPr/>
          <a:lstStyle/>
          <a:p>
            <a:pPr algn="r" rtl="0"/>
            <a:fld id="{7CA70488-F0A0-4E7B-B7BB-A2C99877B5A8}" type="slidenum">
              <a:rPr lang="en-US" sz="1200" kern="1200">
                <a:solidFill>
                  <a:prstClr val="black">
                    <a:tint val="75000"/>
                  </a:prstClr>
                </a:solidFill>
                <a:latin typeface="Calibri"/>
                <a:ea typeface="+mn-ea"/>
                <a:cs typeface="+mn-cs"/>
              </a:rPr>
              <a:pPr algn="r" rtl="0"/>
              <a:t>‹#›</a:t>
            </a:fld>
            <a:endParaRPr lang="en-US" sz="1200" kern="1200" dirty="0">
              <a:solidFill>
                <a:prstClr val="black">
                  <a:tint val="75000"/>
                </a:prstClr>
              </a:solidFill>
              <a:latin typeface="Calibri"/>
              <a:ea typeface="+mn-ea"/>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lgn="l" rtl="0"/>
            <a:fld id="{BD769115-36A1-4FC3-AE7C-53BD49172F01}" type="datetimeFigureOut">
              <a:rPr lang="en-US" sz="1200" kern="1200">
                <a:solidFill>
                  <a:prstClr val="black">
                    <a:tint val="75000"/>
                  </a:prstClr>
                </a:solidFill>
                <a:latin typeface="Calibri"/>
                <a:ea typeface="+mn-ea"/>
                <a:cs typeface="+mn-cs"/>
              </a:rPr>
              <a:pPr algn="l" rtl="0"/>
              <a:t>12/18/16</a:t>
            </a:fld>
            <a:endParaRPr lang="en-US" sz="1200" kern="1200" dirty="0">
              <a:solidFill>
                <a:prstClr val="black">
                  <a:tint val="75000"/>
                </a:prstClr>
              </a:solidFill>
              <a:latin typeface="Calibri"/>
              <a:ea typeface="+mn-ea"/>
              <a:cs typeface="+mn-cs"/>
            </a:endParaRPr>
          </a:p>
        </p:txBody>
      </p:sp>
      <p:sp>
        <p:nvSpPr>
          <p:cNvPr id="4" name="Footer Placeholder 3"/>
          <p:cNvSpPr>
            <a:spLocks noGrp="1"/>
          </p:cNvSpPr>
          <p:nvPr>
            <p:ph type="ftr" sz="quarter" idx="11"/>
          </p:nvPr>
        </p:nvSpPr>
        <p:spPr/>
        <p:txBody>
          <a:bodyPr/>
          <a:lstStyle/>
          <a:p>
            <a:pPr algn="ctr" rtl="0"/>
            <a:endParaRPr lang="en-US" sz="1200" kern="1200" dirty="0">
              <a:solidFill>
                <a:prstClr val="black">
                  <a:tint val="75000"/>
                </a:prstClr>
              </a:solidFill>
              <a:latin typeface="Calibri"/>
              <a:ea typeface="+mn-ea"/>
              <a:cs typeface="+mn-cs"/>
            </a:endParaRPr>
          </a:p>
        </p:txBody>
      </p:sp>
      <p:sp>
        <p:nvSpPr>
          <p:cNvPr id="5" name="Slide Number Placeholder 4"/>
          <p:cNvSpPr>
            <a:spLocks noGrp="1"/>
          </p:cNvSpPr>
          <p:nvPr>
            <p:ph type="sldNum" sz="quarter" idx="12"/>
          </p:nvPr>
        </p:nvSpPr>
        <p:spPr/>
        <p:txBody>
          <a:bodyPr/>
          <a:lstStyle/>
          <a:p>
            <a:pPr algn="r" rtl="0"/>
            <a:fld id="{7CA70488-F0A0-4E7B-B7BB-A2C99877B5A8}" type="slidenum">
              <a:rPr lang="en-US" sz="1200" kern="1200">
                <a:solidFill>
                  <a:prstClr val="black">
                    <a:tint val="75000"/>
                  </a:prstClr>
                </a:solidFill>
                <a:latin typeface="Calibri"/>
                <a:ea typeface="+mn-ea"/>
                <a:cs typeface="+mn-cs"/>
              </a:rPr>
              <a:pPr algn="r" rtl="0"/>
              <a:t>‹#›</a:t>
            </a:fld>
            <a:endParaRPr lang="en-US" sz="1200" kern="1200" dirty="0">
              <a:solidFill>
                <a:prstClr val="black">
                  <a:tint val="75000"/>
                </a:prstClr>
              </a:solidFill>
              <a:latin typeface="Calibri"/>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l" rtl="0"/>
            <a:fld id="{BD769115-36A1-4FC3-AE7C-53BD49172F01}" type="datetimeFigureOut">
              <a:rPr lang="en-US" sz="1200" kern="1200">
                <a:solidFill>
                  <a:prstClr val="black">
                    <a:tint val="75000"/>
                  </a:prstClr>
                </a:solidFill>
                <a:latin typeface="Calibri"/>
                <a:ea typeface="+mn-ea"/>
                <a:cs typeface="+mn-cs"/>
              </a:rPr>
              <a:pPr algn="l" rtl="0"/>
              <a:t>12/18/16</a:t>
            </a:fld>
            <a:endParaRPr lang="en-US" sz="1200" kern="1200" dirty="0">
              <a:solidFill>
                <a:prstClr val="black">
                  <a:tint val="75000"/>
                </a:prstClr>
              </a:solidFill>
              <a:latin typeface="Calibri"/>
              <a:ea typeface="+mn-ea"/>
              <a:cs typeface="+mn-cs"/>
            </a:endParaRPr>
          </a:p>
        </p:txBody>
      </p:sp>
      <p:sp>
        <p:nvSpPr>
          <p:cNvPr id="3" name="Footer Placeholder 2"/>
          <p:cNvSpPr>
            <a:spLocks noGrp="1"/>
          </p:cNvSpPr>
          <p:nvPr>
            <p:ph type="ftr" sz="quarter" idx="11"/>
          </p:nvPr>
        </p:nvSpPr>
        <p:spPr/>
        <p:txBody>
          <a:bodyPr/>
          <a:lstStyle/>
          <a:p>
            <a:pPr algn="ctr" rtl="0"/>
            <a:endParaRPr lang="en-US" sz="1200" kern="1200" dirty="0">
              <a:solidFill>
                <a:prstClr val="black">
                  <a:tint val="75000"/>
                </a:prstClr>
              </a:solidFill>
              <a:latin typeface="Calibri"/>
              <a:ea typeface="+mn-ea"/>
              <a:cs typeface="+mn-cs"/>
            </a:endParaRPr>
          </a:p>
        </p:txBody>
      </p:sp>
      <p:sp>
        <p:nvSpPr>
          <p:cNvPr id="4" name="Slide Number Placeholder 3"/>
          <p:cNvSpPr>
            <a:spLocks noGrp="1"/>
          </p:cNvSpPr>
          <p:nvPr>
            <p:ph type="sldNum" sz="quarter" idx="12"/>
          </p:nvPr>
        </p:nvSpPr>
        <p:spPr/>
        <p:txBody>
          <a:bodyPr/>
          <a:lstStyle/>
          <a:p>
            <a:pPr algn="r" rtl="0"/>
            <a:fld id="{7CA70488-F0A0-4E7B-B7BB-A2C99877B5A8}" type="slidenum">
              <a:rPr lang="en-US" sz="1200" kern="1200">
                <a:solidFill>
                  <a:prstClr val="black">
                    <a:tint val="75000"/>
                  </a:prstClr>
                </a:solidFill>
                <a:latin typeface="Calibri"/>
                <a:ea typeface="+mn-ea"/>
                <a:cs typeface="+mn-cs"/>
              </a:rPr>
              <a:pPr algn="r" rtl="0"/>
              <a:t>‹#›</a:t>
            </a:fld>
            <a:endParaRPr lang="en-US" sz="1200" kern="1200" dirty="0">
              <a:solidFill>
                <a:prstClr val="black">
                  <a:tint val="75000"/>
                </a:prstClr>
              </a:solidFill>
              <a:latin typeface="Calibri"/>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69115-36A1-4FC3-AE7C-53BD49172F01}" type="datetimeFigureOut">
              <a:rPr lang="en-US" smtClean="0"/>
              <a:pPr/>
              <a:t>12/18/16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A70488-F0A0-4E7B-B7BB-A2C99877B5A8}"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gn="l" rtl="0"/>
            <a:fld id="{BD769115-36A1-4FC3-AE7C-53BD49172F01}" type="datetimeFigureOut">
              <a:rPr lang="en-US" sz="1200" kern="1200">
                <a:solidFill>
                  <a:prstClr val="black">
                    <a:tint val="75000"/>
                  </a:prstClr>
                </a:solidFill>
                <a:latin typeface="Calibri"/>
                <a:ea typeface="+mn-ea"/>
                <a:cs typeface="+mn-cs"/>
              </a:rPr>
              <a:pPr algn="l" rtl="0"/>
              <a:t>12/18/16</a:t>
            </a:fld>
            <a:endParaRPr lang="en-US" sz="1200" kern="1200" dirty="0">
              <a:solidFill>
                <a:prstClr val="black">
                  <a:tint val="75000"/>
                </a:prstClr>
              </a:solidFill>
              <a:latin typeface="Calibri"/>
              <a:ea typeface="+mn-ea"/>
              <a:cs typeface="+mn-cs"/>
            </a:endParaRPr>
          </a:p>
        </p:txBody>
      </p:sp>
      <p:sp>
        <p:nvSpPr>
          <p:cNvPr id="6" name="Footer Placeholder 5"/>
          <p:cNvSpPr>
            <a:spLocks noGrp="1"/>
          </p:cNvSpPr>
          <p:nvPr>
            <p:ph type="ftr" sz="quarter" idx="11"/>
          </p:nvPr>
        </p:nvSpPr>
        <p:spPr/>
        <p:txBody>
          <a:bodyPr/>
          <a:lstStyle/>
          <a:p>
            <a:pPr algn="ctr" rtl="0"/>
            <a:endParaRPr lang="en-US" sz="1200" kern="1200" dirty="0">
              <a:solidFill>
                <a:prstClr val="black">
                  <a:tint val="75000"/>
                </a:prstClr>
              </a:solidFill>
              <a:latin typeface="Calibri"/>
              <a:ea typeface="+mn-ea"/>
              <a:cs typeface="+mn-cs"/>
            </a:endParaRPr>
          </a:p>
        </p:txBody>
      </p:sp>
      <p:sp>
        <p:nvSpPr>
          <p:cNvPr id="7" name="Slide Number Placeholder 6"/>
          <p:cNvSpPr>
            <a:spLocks noGrp="1"/>
          </p:cNvSpPr>
          <p:nvPr>
            <p:ph type="sldNum" sz="quarter" idx="12"/>
          </p:nvPr>
        </p:nvSpPr>
        <p:spPr/>
        <p:txBody>
          <a:bodyPr/>
          <a:lstStyle/>
          <a:p>
            <a:pPr algn="r" rtl="0"/>
            <a:fld id="{7CA70488-F0A0-4E7B-B7BB-A2C99877B5A8}" type="slidenum">
              <a:rPr lang="en-US" sz="1200" kern="1200">
                <a:solidFill>
                  <a:prstClr val="black">
                    <a:tint val="75000"/>
                  </a:prstClr>
                </a:solidFill>
                <a:latin typeface="Calibri"/>
                <a:ea typeface="+mn-ea"/>
                <a:cs typeface="+mn-cs"/>
              </a:rPr>
              <a:pPr algn="r" rtl="0"/>
              <a:t>‹#›</a:t>
            </a:fld>
            <a:endParaRPr lang="en-US" sz="1200" kern="1200" dirty="0">
              <a:solidFill>
                <a:prstClr val="black">
                  <a:tint val="75000"/>
                </a:prstClr>
              </a:solidFill>
              <a:latin typeface="Calibri"/>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gn="l" rtl="0"/>
            <a:fld id="{BD769115-36A1-4FC3-AE7C-53BD49172F01}" type="datetimeFigureOut">
              <a:rPr lang="en-US" sz="1200" kern="1200">
                <a:solidFill>
                  <a:prstClr val="black">
                    <a:tint val="75000"/>
                  </a:prstClr>
                </a:solidFill>
                <a:latin typeface="Calibri"/>
                <a:ea typeface="+mn-ea"/>
                <a:cs typeface="+mn-cs"/>
              </a:rPr>
              <a:pPr algn="l" rtl="0"/>
              <a:t>12/18/16</a:t>
            </a:fld>
            <a:endParaRPr lang="en-US" sz="1200" kern="1200" dirty="0">
              <a:solidFill>
                <a:prstClr val="black">
                  <a:tint val="75000"/>
                </a:prstClr>
              </a:solidFill>
              <a:latin typeface="Calibri"/>
              <a:ea typeface="+mn-ea"/>
              <a:cs typeface="+mn-cs"/>
            </a:endParaRPr>
          </a:p>
        </p:txBody>
      </p:sp>
      <p:sp>
        <p:nvSpPr>
          <p:cNvPr id="6" name="Footer Placeholder 5"/>
          <p:cNvSpPr>
            <a:spLocks noGrp="1"/>
          </p:cNvSpPr>
          <p:nvPr>
            <p:ph type="ftr" sz="quarter" idx="11"/>
          </p:nvPr>
        </p:nvSpPr>
        <p:spPr/>
        <p:txBody>
          <a:bodyPr/>
          <a:lstStyle/>
          <a:p>
            <a:pPr algn="ctr" rtl="0"/>
            <a:endParaRPr lang="en-US" sz="1200" kern="1200" dirty="0">
              <a:solidFill>
                <a:prstClr val="black">
                  <a:tint val="75000"/>
                </a:prstClr>
              </a:solidFill>
              <a:latin typeface="Calibri"/>
              <a:ea typeface="+mn-ea"/>
              <a:cs typeface="+mn-cs"/>
            </a:endParaRPr>
          </a:p>
        </p:txBody>
      </p:sp>
      <p:sp>
        <p:nvSpPr>
          <p:cNvPr id="7" name="Slide Number Placeholder 6"/>
          <p:cNvSpPr>
            <a:spLocks noGrp="1"/>
          </p:cNvSpPr>
          <p:nvPr>
            <p:ph type="sldNum" sz="quarter" idx="12"/>
          </p:nvPr>
        </p:nvSpPr>
        <p:spPr/>
        <p:txBody>
          <a:bodyPr/>
          <a:lstStyle/>
          <a:p>
            <a:pPr algn="r" rtl="0"/>
            <a:fld id="{7CA70488-F0A0-4E7B-B7BB-A2C99877B5A8}" type="slidenum">
              <a:rPr lang="en-US" sz="1200" kern="1200">
                <a:solidFill>
                  <a:prstClr val="black">
                    <a:tint val="75000"/>
                  </a:prstClr>
                </a:solidFill>
                <a:latin typeface="Calibri"/>
                <a:ea typeface="+mn-ea"/>
                <a:cs typeface="+mn-cs"/>
              </a:rPr>
              <a:pPr algn="r" rtl="0"/>
              <a:t>‹#›</a:t>
            </a:fld>
            <a:endParaRPr lang="en-US" sz="1200" kern="1200" dirty="0">
              <a:solidFill>
                <a:prstClr val="black">
                  <a:tint val="75000"/>
                </a:prstClr>
              </a:solidFill>
              <a:latin typeface="Calibri"/>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l" rtl="0"/>
            <a:fld id="{BD769115-36A1-4FC3-AE7C-53BD49172F01}" type="datetimeFigureOut">
              <a:rPr lang="en-US" sz="1200" kern="1200">
                <a:solidFill>
                  <a:prstClr val="black">
                    <a:tint val="75000"/>
                  </a:prstClr>
                </a:solidFill>
                <a:latin typeface="Calibri"/>
                <a:ea typeface="+mn-ea"/>
                <a:cs typeface="+mn-cs"/>
              </a:rPr>
              <a:pPr algn="l" rtl="0"/>
              <a:t>12/18/16</a:t>
            </a:fld>
            <a:endParaRPr lang="en-US" sz="1200" kern="1200" dirty="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p>
            <a:pPr algn="ctr" rtl="0"/>
            <a:endParaRPr lang="en-US" sz="1200" kern="1200" dirty="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p>
            <a:pPr algn="r" rtl="0"/>
            <a:fld id="{7CA70488-F0A0-4E7B-B7BB-A2C99877B5A8}" type="slidenum">
              <a:rPr lang="en-US" sz="1200" kern="1200">
                <a:solidFill>
                  <a:prstClr val="black">
                    <a:tint val="75000"/>
                  </a:prstClr>
                </a:solidFill>
                <a:latin typeface="Calibri"/>
                <a:ea typeface="+mn-ea"/>
                <a:cs typeface="+mn-cs"/>
              </a:rPr>
              <a:pPr algn="r" rtl="0"/>
              <a:t>‹#›</a:t>
            </a:fld>
            <a:endParaRPr lang="en-US" sz="1200" kern="1200" dirty="0">
              <a:solidFill>
                <a:prstClr val="black">
                  <a:tint val="75000"/>
                </a:prstClr>
              </a:solidFill>
              <a:latin typeface="Calibri"/>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l" rtl="0"/>
            <a:fld id="{BD769115-36A1-4FC3-AE7C-53BD49172F01}" type="datetimeFigureOut">
              <a:rPr lang="en-US" sz="1200" kern="1200">
                <a:solidFill>
                  <a:prstClr val="black">
                    <a:tint val="75000"/>
                  </a:prstClr>
                </a:solidFill>
                <a:latin typeface="Calibri"/>
                <a:ea typeface="+mn-ea"/>
                <a:cs typeface="+mn-cs"/>
              </a:rPr>
              <a:pPr algn="l" rtl="0"/>
              <a:t>12/18/16</a:t>
            </a:fld>
            <a:endParaRPr lang="en-US" sz="1200" kern="1200" dirty="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p>
            <a:pPr algn="ctr" rtl="0"/>
            <a:endParaRPr lang="en-US" sz="1200" kern="1200" dirty="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p>
            <a:pPr algn="r" rtl="0"/>
            <a:fld id="{7CA70488-F0A0-4E7B-B7BB-A2C99877B5A8}" type="slidenum">
              <a:rPr lang="en-US" sz="1200" kern="1200">
                <a:solidFill>
                  <a:prstClr val="black">
                    <a:tint val="75000"/>
                  </a:prstClr>
                </a:solidFill>
                <a:latin typeface="Calibri"/>
                <a:ea typeface="+mn-ea"/>
                <a:cs typeface="+mn-cs"/>
              </a:rPr>
              <a:pPr algn="r" rtl="0"/>
              <a:t>‹#›</a:t>
            </a:fld>
            <a:endParaRPr lang="en-US" sz="1200" kern="1200" dirty="0">
              <a:solidFill>
                <a:prstClr val="black">
                  <a:tint val="75000"/>
                </a:prstClr>
              </a:solidFill>
              <a:latin typeface="Calibri"/>
              <a:ea typeface="+mn-ea"/>
              <a:cs typeface="+mn-cs"/>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l" rtl="0"/>
            <a:fld id="{BD769115-36A1-4FC3-AE7C-53BD49172F01}" type="datetimeFigureOut">
              <a:rPr lang="en-US" sz="1200" kern="1200">
                <a:solidFill>
                  <a:prstClr val="black">
                    <a:tint val="75000"/>
                  </a:prstClr>
                </a:solidFill>
                <a:latin typeface="Calibri"/>
                <a:ea typeface="+mn-ea"/>
                <a:cs typeface="+mn-cs"/>
              </a:rPr>
              <a:pPr algn="l" rtl="0"/>
              <a:t>12/18/16</a:t>
            </a:fld>
            <a:endParaRPr lang="en-US" sz="1200" kern="1200" dirty="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p>
            <a:pPr algn="ctr" rtl="0"/>
            <a:endParaRPr lang="en-US" sz="1200" kern="1200" dirty="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p>
            <a:pPr algn="r" rtl="0"/>
            <a:fld id="{7CA70488-F0A0-4E7B-B7BB-A2C99877B5A8}" type="slidenum">
              <a:rPr lang="en-US" sz="1200" kern="1200">
                <a:solidFill>
                  <a:prstClr val="black">
                    <a:tint val="75000"/>
                  </a:prstClr>
                </a:solidFill>
                <a:latin typeface="Calibri"/>
                <a:ea typeface="+mn-ea"/>
                <a:cs typeface="+mn-cs"/>
              </a:rPr>
              <a:pPr algn="r" rtl="0"/>
              <a:t>‹#›</a:t>
            </a:fld>
            <a:endParaRPr lang="en-US" sz="1200" kern="1200" dirty="0">
              <a:solidFill>
                <a:prstClr val="black">
                  <a:tint val="75000"/>
                </a:prstClr>
              </a:solidFill>
              <a:latin typeface="Calibri"/>
              <a:ea typeface="+mn-ea"/>
              <a:cs typeface="+mn-cs"/>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769115-36A1-4FC3-AE7C-53BD49172F01}" type="datetimeFigureOut">
              <a:rPr lang="en-US" smtClean="0"/>
              <a:pPr/>
              <a:t>12/18/16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A70488-F0A0-4E7B-B7BB-A2C99877B5A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769115-36A1-4FC3-AE7C-53BD49172F01}" type="datetimeFigureOut">
              <a:rPr lang="en-US" smtClean="0"/>
              <a:pPr/>
              <a:t>12/18/16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A70488-F0A0-4E7B-B7BB-A2C99877B5A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769115-36A1-4FC3-AE7C-53BD49172F01}" type="datetimeFigureOut">
              <a:rPr lang="en-US" smtClean="0"/>
              <a:pPr/>
              <a:t>12/18/16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CA70488-F0A0-4E7B-B7BB-A2C99877B5A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769115-36A1-4FC3-AE7C-53BD49172F01}" type="datetimeFigureOut">
              <a:rPr lang="en-US" smtClean="0"/>
              <a:pPr/>
              <a:t>12/18/16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CA70488-F0A0-4E7B-B7BB-A2C99877B5A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69115-36A1-4FC3-AE7C-53BD49172F01}" type="datetimeFigureOut">
              <a:rPr lang="en-US" smtClean="0"/>
              <a:pPr/>
              <a:t>12/18/16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CA70488-F0A0-4E7B-B7BB-A2C99877B5A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769115-36A1-4FC3-AE7C-53BD49172F01}" type="datetimeFigureOut">
              <a:rPr lang="en-US" smtClean="0"/>
              <a:pPr/>
              <a:t>12/18/16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A70488-F0A0-4E7B-B7BB-A2C99877B5A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769115-36A1-4FC3-AE7C-53BD49172F01}" type="datetimeFigureOut">
              <a:rPr lang="en-US" smtClean="0"/>
              <a:pPr/>
              <a:t>12/18/16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A70488-F0A0-4E7B-B7BB-A2C99877B5A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69115-36A1-4FC3-AE7C-53BD49172F01}" type="datetimeFigureOut">
              <a:rPr lang="en-US" smtClean="0"/>
              <a:pPr/>
              <a:t>12/18/16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A70488-F0A0-4E7B-B7BB-A2C99877B5A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BD769115-36A1-4FC3-AE7C-53BD49172F01}" type="datetimeFigureOut">
              <a:rPr lang="en-US" kern="1200" smtClean="0">
                <a:solidFill>
                  <a:prstClr val="black">
                    <a:tint val="75000"/>
                  </a:prstClr>
                </a:solidFill>
                <a:latin typeface="Calibri"/>
                <a:ea typeface="+mn-ea"/>
                <a:cs typeface="+mn-cs"/>
              </a:rPr>
              <a:pPr rtl="0"/>
              <a:t>12/18/16</a:t>
            </a:fld>
            <a:endParaRPr lang="en-US" kern="1200" dirty="0">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kern="1200" dirty="0">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7CA70488-F0A0-4E7B-B7BB-A2C99877B5A8}" type="slidenum">
              <a:rPr lang="en-US" kern="1200" smtClean="0">
                <a:solidFill>
                  <a:prstClr val="black">
                    <a:tint val="75000"/>
                  </a:prstClr>
                </a:solidFill>
                <a:latin typeface="Calibri"/>
                <a:ea typeface="+mn-ea"/>
                <a:cs typeface="+mn-cs"/>
              </a:rPr>
              <a:pPr rtl="0"/>
              <a:t>‹#›</a:t>
            </a:fld>
            <a:endParaRPr lang="en-US" kern="1200" dirty="0">
              <a:solidFill>
                <a:prstClr val="black">
                  <a:tint val="75000"/>
                </a:prstClr>
              </a:solidFill>
              <a:latin typeface="Calibri"/>
              <a:ea typeface="+mn-ea"/>
              <a:cs typeface="+mn-cs"/>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s://www.youtube.com/channel/UChFaI9TGztszwYq02r1rltw" TargetMode="External"/><Relationship Id="rId1" Type="http://schemas.openxmlformats.org/officeDocument/2006/relationships/tags" Target="../tags/tag2.xml"/><Relationship Id="rId2"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1.jpeg"/><Relationship Id="rId1" Type="http://schemas.openxmlformats.org/officeDocument/2006/relationships/tags" Target="../tags/tag23.xml"/><Relationship Id="rId2"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image" Target="../media/image1.jpeg"/><Relationship Id="rId1" Type="http://schemas.openxmlformats.org/officeDocument/2006/relationships/tags" Target="../tags/tag24.xml"/><Relationship Id="rId2"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tags" Target="../tags/tag26.xml"/><Relationship Id="rId4" Type="http://schemas.openxmlformats.org/officeDocument/2006/relationships/tags" Target="../tags/tag27.xml"/><Relationship Id="rId5" Type="http://schemas.openxmlformats.org/officeDocument/2006/relationships/slideLayout" Target="../slideLayouts/slideLayout12.xml"/><Relationship Id="rId6" Type="http://schemas.openxmlformats.org/officeDocument/2006/relationships/notesSlide" Target="../notesSlides/notesSlide9.xml"/><Relationship Id="rId7" Type="http://schemas.openxmlformats.org/officeDocument/2006/relationships/image" Target="../media/image5.jpeg"/><Relationship Id="rId8" Type="http://schemas.openxmlformats.org/officeDocument/2006/relationships/oleObject" Target="../embeddings/oleObject7.bin"/><Relationship Id="rId9" Type="http://schemas.openxmlformats.org/officeDocument/2006/relationships/image" Target="../media/image10.emf"/><Relationship Id="rId1" Type="http://schemas.openxmlformats.org/officeDocument/2006/relationships/vmlDrawing" Target="../drawings/vmlDrawing7.vml"/><Relationship Id="rId2" Type="http://schemas.openxmlformats.org/officeDocument/2006/relationships/tags" Target="../tags/tag25.xml"/></Relationships>
</file>

<file path=ppt/slides/_rels/slide13.xml.rels><?xml version="1.0" encoding="UTF-8" standalone="yes"?>
<Relationships xmlns="http://schemas.openxmlformats.org/package/2006/relationships"><Relationship Id="rId3" Type="http://schemas.openxmlformats.org/officeDocument/2006/relationships/tags" Target="../tags/tag29.xml"/><Relationship Id="rId4" Type="http://schemas.openxmlformats.org/officeDocument/2006/relationships/tags" Target="../tags/tag30.xml"/><Relationship Id="rId5" Type="http://schemas.openxmlformats.org/officeDocument/2006/relationships/slideLayout" Target="../slideLayouts/slideLayout12.xml"/><Relationship Id="rId6" Type="http://schemas.openxmlformats.org/officeDocument/2006/relationships/notesSlide" Target="../notesSlides/notesSlide10.xml"/><Relationship Id="rId7" Type="http://schemas.openxmlformats.org/officeDocument/2006/relationships/image" Target="../media/image5.jpeg"/><Relationship Id="rId8" Type="http://schemas.openxmlformats.org/officeDocument/2006/relationships/oleObject" Target="../embeddings/oleObject8.bin"/><Relationship Id="rId9" Type="http://schemas.openxmlformats.org/officeDocument/2006/relationships/image" Target="../media/image11.emf"/><Relationship Id="rId1" Type="http://schemas.openxmlformats.org/officeDocument/2006/relationships/vmlDrawing" Target="../drawings/vmlDrawing8.vml"/><Relationship Id="rId2" Type="http://schemas.openxmlformats.org/officeDocument/2006/relationships/tags" Target="../tags/tag28.xml"/></Relationships>
</file>

<file path=ppt/slides/_rels/slide14.xml.rels><?xml version="1.0" encoding="UTF-8" standalone="yes"?>
<Relationships xmlns="http://schemas.openxmlformats.org/package/2006/relationships"><Relationship Id="rId3" Type="http://schemas.openxmlformats.org/officeDocument/2006/relationships/tags" Target="../tags/tag32.xml"/><Relationship Id="rId4" Type="http://schemas.openxmlformats.org/officeDocument/2006/relationships/tags" Target="../tags/tag33.xml"/><Relationship Id="rId5" Type="http://schemas.openxmlformats.org/officeDocument/2006/relationships/slideLayout" Target="../slideLayouts/slideLayout12.xml"/><Relationship Id="rId6" Type="http://schemas.openxmlformats.org/officeDocument/2006/relationships/notesSlide" Target="../notesSlides/notesSlide11.xml"/><Relationship Id="rId7" Type="http://schemas.openxmlformats.org/officeDocument/2006/relationships/image" Target="../media/image5.jpeg"/><Relationship Id="rId8" Type="http://schemas.openxmlformats.org/officeDocument/2006/relationships/oleObject" Target="../embeddings/oleObject9.bin"/><Relationship Id="rId9" Type="http://schemas.openxmlformats.org/officeDocument/2006/relationships/image" Target="../media/image12.emf"/><Relationship Id="rId1" Type="http://schemas.openxmlformats.org/officeDocument/2006/relationships/vmlDrawing" Target="../drawings/vmlDrawing9.vml"/><Relationship Id="rId2" Type="http://schemas.openxmlformats.org/officeDocument/2006/relationships/tags" Target="../tags/tag31.xml"/></Relationships>
</file>

<file path=ppt/slides/_rels/slide15.xml.rels><?xml version="1.0" encoding="UTF-8" standalone="yes"?>
<Relationships xmlns="http://schemas.openxmlformats.org/package/2006/relationships"><Relationship Id="rId3" Type="http://schemas.openxmlformats.org/officeDocument/2006/relationships/tags" Target="../tags/tag35.xml"/><Relationship Id="rId4" Type="http://schemas.openxmlformats.org/officeDocument/2006/relationships/tags" Target="../tags/tag36.xml"/><Relationship Id="rId5" Type="http://schemas.openxmlformats.org/officeDocument/2006/relationships/slideLayout" Target="../slideLayouts/slideLayout12.xml"/><Relationship Id="rId6" Type="http://schemas.openxmlformats.org/officeDocument/2006/relationships/notesSlide" Target="../notesSlides/notesSlide12.xml"/><Relationship Id="rId7" Type="http://schemas.openxmlformats.org/officeDocument/2006/relationships/image" Target="../media/image5.jpeg"/><Relationship Id="rId8" Type="http://schemas.openxmlformats.org/officeDocument/2006/relationships/oleObject" Target="../embeddings/oleObject10.bin"/><Relationship Id="rId9" Type="http://schemas.openxmlformats.org/officeDocument/2006/relationships/image" Target="../media/image13.emf"/><Relationship Id="rId1" Type="http://schemas.openxmlformats.org/officeDocument/2006/relationships/vmlDrawing" Target="../drawings/vmlDrawing10.vml"/><Relationship Id="rId2" Type="http://schemas.openxmlformats.org/officeDocument/2006/relationships/tags" Target="../tags/tag34.xml"/></Relationships>
</file>

<file path=ppt/slides/_rels/slide16.xml.rels><?xml version="1.0" encoding="UTF-8" standalone="yes"?>
<Relationships xmlns="http://schemas.openxmlformats.org/package/2006/relationships"><Relationship Id="rId3" Type="http://schemas.openxmlformats.org/officeDocument/2006/relationships/tags" Target="../tags/tag38.xml"/><Relationship Id="rId4" Type="http://schemas.openxmlformats.org/officeDocument/2006/relationships/tags" Target="../tags/tag39.xml"/><Relationship Id="rId5" Type="http://schemas.openxmlformats.org/officeDocument/2006/relationships/slideLayout" Target="../slideLayouts/slideLayout12.xml"/><Relationship Id="rId6" Type="http://schemas.openxmlformats.org/officeDocument/2006/relationships/notesSlide" Target="../notesSlides/notesSlide13.xml"/><Relationship Id="rId7" Type="http://schemas.openxmlformats.org/officeDocument/2006/relationships/image" Target="../media/image5.jpeg"/><Relationship Id="rId8" Type="http://schemas.openxmlformats.org/officeDocument/2006/relationships/oleObject" Target="../embeddings/oleObject11.bin"/><Relationship Id="rId9" Type="http://schemas.openxmlformats.org/officeDocument/2006/relationships/image" Target="../media/image14.emf"/><Relationship Id="rId1" Type="http://schemas.openxmlformats.org/officeDocument/2006/relationships/vmlDrawing" Target="../drawings/vmlDrawing11.vml"/><Relationship Id="rId2" Type="http://schemas.openxmlformats.org/officeDocument/2006/relationships/tags" Target="../tags/tag3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image" Target="../media/image1.jpeg"/><Relationship Id="rId1" Type="http://schemas.openxmlformats.org/officeDocument/2006/relationships/tags" Target="../tags/tag40.xml"/><Relationship Id="rId2"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image" Target="../media/image1.jpeg"/><Relationship Id="rId1" Type="http://schemas.openxmlformats.org/officeDocument/2006/relationships/tags" Target="../tags/tag41.xml"/><Relationship Id="rId2"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tags" Target="../tags/tag43.xml"/><Relationship Id="rId4" Type="http://schemas.openxmlformats.org/officeDocument/2006/relationships/tags" Target="../tags/tag44.xml"/><Relationship Id="rId5" Type="http://schemas.openxmlformats.org/officeDocument/2006/relationships/slideLayout" Target="../slideLayouts/slideLayout12.xml"/><Relationship Id="rId6" Type="http://schemas.openxmlformats.org/officeDocument/2006/relationships/notesSlide" Target="../notesSlides/notesSlide16.xml"/><Relationship Id="rId7" Type="http://schemas.openxmlformats.org/officeDocument/2006/relationships/image" Target="../media/image5.jpeg"/><Relationship Id="rId8" Type="http://schemas.openxmlformats.org/officeDocument/2006/relationships/oleObject" Target="../embeddings/oleObject12.bin"/><Relationship Id="rId9" Type="http://schemas.openxmlformats.org/officeDocument/2006/relationships/image" Target="../media/image15.emf"/><Relationship Id="rId1" Type="http://schemas.openxmlformats.org/officeDocument/2006/relationships/vmlDrawing" Target="../drawings/vmlDrawing12.vml"/><Relationship Id="rId2" Type="http://schemas.openxmlformats.org/officeDocument/2006/relationships/tags" Target="../tags/tag42.xml"/></Relationships>
</file>

<file path=ppt/slides/_rels/slide2.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2.xml"/><Relationship Id="rId3"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tags" Target="../tags/tag46.xml"/><Relationship Id="rId4" Type="http://schemas.openxmlformats.org/officeDocument/2006/relationships/tags" Target="../tags/tag47.xml"/><Relationship Id="rId5" Type="http://schemas.openxmlformats.org/officeDocument/2006/relationships/slideLayout" Target="../slideLayouts/slideLayout12.xml"/><Relationship Id="rId6" Type="http://schemas.openxmlformats.org/officeDocument/2006/relationships/notesSlide" Target="../notesSlides/notesSlide17.xml"/><Relationship Id="rId7" Type="http://schemas.openxmlformats.org/officeDocument/2006/relationships/image" Target="../media/image5.jpeg"/><Relationship Id="rId8" Type="http://schemas.openxmlformats.org/officeDocument/2006/relationships/oleObject" Target="../embeddings/oleObject13.bin"/><Relationship Id="rId9" Type="http://schemas.openxmlformats.org/officeDocument/2006/relationships/image" Target="../media/image16.emf"/><Relationship Id="rId1" Type="http://schemas.openxmlformats.org/officeDocument/2006/relationships/vmlDrawing" Target="../drawings/vmlDrawing13.vml"/><Relationship Id="rId2" Type="http://schemas.openxmlformats.org/officeDocument/2006/relationships/tags" Target="../tags/tag45.xml"/></Relationships>
</file>

<file path=ppt/slides/_rels/slide21.xml.rels><?xml version="1.0" encoding="UTF-8" standalone="yes"?>
<Relationships xmlns="http://schemas.openxmlformats.org/package/2006/relationships"><Relationship Id="rId3" Type="http://schemas.openxmlformats.org/officeDocument/2006/relationships/tags" Target="../tags/tag49.xml"/><Relationship Id="rId4" Type="http://schemas.openxmlformats.org/officeDocument/2006/relationships/tags" Target="../tags/tag50.xml"/><Relationship Id="rId5" Type="http://schemas.openxmlformats.org/officeDocument/2006/relationships/slideLayout" Target="../slideLayouts/slideLayout12.xml"/><Relationship Id="rId6" Type="http://schemas.openxmlformats.org/officeDocument/2006/relationships/notesSlide" Target="../notesSlides/notesSlide18.xml"/><Relationship Id="rId7" Type="http://schemas.openxmlformats.org/officeDocument/2006/relationships/image" Target="../media/image5.jpeg"/><Relationship Id="rId8" Type="http://schemas.openxmlformats.org/officeDocument/2006/relationships/oleObject" Target="../embeddings/oleObject14.bin"/><Relationship Id="rId9" Type="http://schemas.openxmlformats.org/officeDocument/2006/relationships/image" Target="../media/image17.emf"/><Relationship Id="rId1" Type="http://schemas.openxmlformats.org/officeDocument/2006/relationships/vmlDrawing" Target="../drawings/vmlDrawing14.vml"/><Relationship Id="rId2" Type="http://schemas.openxmlformats.org/officeDocument/2006/relationships/tags" Target="../tags/tag48.xml"/></Relationships>
</file>

<file path=ppt/slides/_rels/slide22.xml.rels><?xml version="1.0" encoding="UTF-8" standalone="yes"?>
<Relationships xmlns="http://schemas.openxmlformats.org/package/2006/relationships"><Relationship Id="rId3" Type="http://schemas.openxmlformats.org/officeDocument/2006/relationships/tags" Target="../tags/tag52.xml"/><Relationship Id="rId4" Type="http://schemas.openxmlformats.org/officeDocument/2006/relationships/tags" Target="../tags/tag53.xml"/><Relationship Id="rId5" Type="http://schemas.openxmlformats.org/officeDocument/2006/relationships/slideLayout" Target="../slideLayouts/slideLayout12.xml"/><Relationship Id="rId6" Type="http://schemas.openxmlformats.org/officeDocument/2006/relationships/notesSlide" Target="../notesSlides/notesSlide19.xml"/><Relationship Id="rId7" Type="http://schemas.openxmlformats.org/officeDocument/2006/relationships/image" Target="../media/image5.jpeg"/><Relationship Id="rId8" Type="http://schemas.openxmlformats.org/officeDocument/2006/relationships/oleObject" Target="../embeddings/oleObject15.bin"/><Relationship Id="rId9" Type="http://schemas.openxmlformats.org/officeDocument/2006/relationships/image" Target="../media/image18.emf"/><Relationship Id="rId1" Type="http://schemas.openxmlformats.org/officeDocument/2006/relationships/vmlDrawing" Target="../drawings/vmlDrawing15.vml"/><Relationship Id="rId2" Type="http://schemas.openxmlformats.org/officeDocument/2006/relationships/tags" Target="../tags/tag5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image" Target="../media/image1.jpeg"/><Relationship Id="rId1" Type="http://schemas.openxmlformats.org/officeDocument/2006/relationships/tags" Target="../tags/tag54.xml"/><Relationship Id="rId2"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4" Type="http://schemas.openxmlformats.org/officeDocument/2006/relationships/image" Target="../media/image1.jpeg"/><Relationship Id="rId1" Type="http://schemas.openxmlformats.org/officeDocument/2006/relationships/tags" Target="../tags/tag55.xml"/><Relationship Id="rId2"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tags" Target="../tags/tag56.xml"/><Relationship Id="rId2" Type="http://schemas.openxmlformats.org/officeDocument/2006/relationships/slideLayout" Target="../slideLayouts/slideLayout3.xml"/><Relationship Id="rId3"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tags" Target="../tags/tag58.xml"/><Relationship Id="rId4" Type="http://schemas.openxmlformats.org/officeDocument/2006/relationships/tags" Target="../tags/tag59.xml"/><Relationship Id="rId5" Type="http://schemas.openxmlformats.org/officeDocument/2006/relationships/slideLayout" Target="../slideLayouts/slideLayout12.xml"/><Relationship Id="rId6" Type="http://schemas.openxmlformats.org/officeDocument/2006/relationships/notesSlide" Target="../notesSlides/notesSlide22.xml"/><Relationship Id="rId7" Type="http://schemas.openxmlformats.org/officeDocument/2006/relationships/image" Target="../media/image5.jpeg"/><Relationship Id="rId8" Type="http://schemas.openxmlformats.org/officeDocument/2006/relationships/oleObject" Target="../embeddings/oleObject16.bin"/><Relationship Id="rId9" Type="http://schemas.openxmlformats.org/officeDocument/2006/relationships/image" Target="../media/image19.emf"/><Relationship Id="rId1" Type="http://schemas.openxmlformats.org/officeDocument/2006/relationships/vmlDrawing" Target="../drawings/vmlDrawing16.vml"/><Relationship Id="rId2" Type="http://schemas.openxmlformats.org/officeDocument/2006/relationships/tags" Target="../tags/tag5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3.xml"/><Relationship Id="rId4" Type="http://schemas.openxmlformats.org/officeDocument/2006/relationships/image" Target="../media/image1.jpeg"/><Relationship Id="rId1" Type="http://schemas.openxmlformats.org/officeDocument/2006/relationships/tags" Target="../tags/tag60.xml"/><Relationship Id="rId2"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image" Target="../media/image1.jpeg"/><Relationship Id="rId1" Type="http://schemas.openxmlformats.org/officeDocument/2006/relationships/tags" Target="../tags/tag61.xml"/><Relationship Id="rId2"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tags" Target="../tags/tag62.xml"/><Relationship Id="rId2" Type="http://schemas.openxmlformats.org/officeDocument/2006/relationships/slideLayout" Target="../slideLayouts/slideLayout15.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1.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tags" Target="../tags/tag6.xml"/><Relationship Id="rId4" Type="http://schemas.openxmlformats.org/officeDocument/2006/relationships/tags" Target="../tags/tag7.xml"/><Relationship Id="rId5" Type="http://schemas.openxmlformats.org/officeDocument/2006/relationships/slideLayout" Target="../slideLayouts/slideLayout12.xml"/><Relationship Id="rId6" Type="http://schemas.openxmlformats.org/officeDocument/2006/relationships/notesSlide" Target="../notesSlides/notesSlide1.xml"/><Relationship Id="rId7" Type="http://schemas.openxmlformats.org/officeDocument/2006/relationships/image" Target="../media/image1.jpeg"/><Relationship Id="rId8" Type="http://schemas.openxmlformats.org/officeDocument/2006/relationships/oleObject" Target="../embeddings/oleObject1.bin"/><Relationship Id="rId9"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tags" Target="../tags/tag9.xml"/><Relationship Id="rId4" Type="http://schemas.openxmlformats.org/officeDocument/2006/relationships/tags" Target="../tags/tag10.xml"/><Relationship Id="rId5" Type="http://schemas.openxmlformats.org/officeDocument/2006/relationships/slideLayout" Target="../slideLayouts/slideLayout12.xml"/><Relationship Id="rId6" Type="http://schemas.openxmlformats.org/officeDocument/2006/relationships/notesSlide" Target="../notesSlides/notesSlide2.xml"/><Relationship Id="rId7" Type="http://schemas.openxmlformats.org/officeDocument/2006/relationships/image" Target="../media/image5.jpeg"/><Relationship Id="rId8" Type="http://schemas.openxmlformats.org/officeDocument/2006/relationships/oleObject" Target="../embeddings/oleObject2.bin"/><Relationship Id="rId9" Type="http://schemas.openxmlformats.org/officeDocument/2006/relationships/image" Target="../media/image4.emf"/><Relationship Id="rId1" Type="http://schemas.openxmlformats.org/officeDocument/2006/relationships/vmlDrawing" Target="../drawings/vmlDrawing2.vml"/><Relationship Id="rId2" Type="http://schemas.openxmlformats.org/officeDocument/2006/relationships/tags" Target="../tags/tag8.xml"/></Relationships>
</file>

<file path=ppt/slides/_rels/slide6.xml.rels><?xml version="1.0" encoding="UTF-8" standalone="yes"?>
<Relationships xmlns="http://schemas.openxmlformats.org/package/2006/relationships"><Relationship Id="rId3" Type="http://schemas.openxmlformats.org/officeDocument/2006/relationships/tags" Target="../tags/tag12.xml"/><Relationship Id="rId4" Type="http://schemas.openxmlformats.org/officeDocument/2006/relationships/tags" Target="../tags/tag13.xml"/><Relationship Id="rId5" Type="http://schemas.openxmlformats.org/officeDocument/2006/relationships/slideLayout" Target="../slideLayouts/slideLayout12.xml"/><Relationship Id="rId6" Type="http://schemas.openxmlformats.org/officeDocument/2006/relationships/notesSlide" Target="../notesSlides/notesSlide3.xml"/><Relationship Id="rId7" Type="http://schemas.openxmlformats.org/officeDocument/2006/relationships/image" Target="../media/image5.jpeg"/><Relationship Id="rId8" Type="http://schemas.openxmlformats.org/officeDocument/2006/relationships/oleObject" Target="../embeddings/oleObject3.bin"/><Relationship Id="rId9" Type="http://schemas.openxmlformats.org/officeDocument/2006/relationships/image" Target="../media/image6.emf"/><Relationship Id="rId1" Type="http://schemas.openxmlformats.org/officeDocument/2006/relationships/vmlDrawing" Target="../drawings/vmlDrawing3.vml"/><Relationship Id="rId2"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tags" Target="../tags/tag15.xml"/><Relationship Id="rId4" Type="http://schemas.openxmlformats.org/officeDocument/2006/relationships/tags" Target="../tags/tag16.xml"/><Relationship Id="rId5" Type="http://schemas.openxmlformats.org/officeDocument/2006/relationships/slideLayout" Target="../slideLayouts/slideLayout12.xml"/><Relationship Id="rId6" Type="http://schemas.openxmlformats.org/officeDocument/2006/relationships/notesSlide" Target="../notesSlides/notesSlide4.xml"/><Relationship Id="rId7" Type="http://schemas.openxmlformats.org/officeDocument/2006/relationships/image" Target="../media/image5.jpeg"/><Relationship Id="rId8" Type="http://schemas.openxmlformats.org/officeDocument/2006/relationships/oleObject" Target="../embeddings/oleObject4.bin"/><Relationship Id="rId9" Type="http://schemas.openxmlformats.org/officeDocument/2006/relationships/image" Target="../media/image7.emf"/><Relationship Id="rId1" Type="http://schemas.openxmlformats.org/officeDocument/2006/relationships/vmlDrawing" Target="../drawings/vmlDrawing4.vml"/><Relationship Id="rId2" Type="http://schemas.openxmlformats.org/officeDocument/2006/relationships/tags" Target="../tags/tag14.xml"/></Relationships>
</file>

<file path=ppt/slides/_rels/slide8.xml.rels><?xml version="1.0" encoding="UTF-8" standalone="yes"?>
<Relationships xmlns="http://schemas.openxmlformats.org/package/2006/relationships"><Relationship Id="rId3" Type="http://schemas.openxmlformats.org/officeDocument/2006/relationships/tags" Target="../tags/tag18.xml"/><Relationship Id="rId4" Type="http://schemas.openxmlformats.org/officeDocument/2006/relationships/tags" Target="../tags/tag19.xml"/><Relationship Id="rId5" Type="http://schemas.openxmlformats.org/officeDocument/2006/relationships/slideLayout" Target="../slideLayouts/slideLayout12.xml"/><Relationship Id="rId6" Type="http://schemas.openxmlformats.org/officeDocument/2006/relationships/notesSlide" Target="../notesSlides/notesSlide5.xml"/><Relationship Id="rId7" Type="http://schemas.openxmlformats.org/officeDocument/2006/relationships/image" Target="../media/image5.jpeg"/><Relationship Id="rId8" Type="http://schemas.openxmlformats.org/officeDocument/2006/relationships/oleObject" Target="../embeddings/oleObject5.bin"/><Relationship Id="rId9" Type="http://schemas.openxmlformats.org/officeDocument/2006/relationships/image" Target="../media/image8.emf"/><Relationship Id="rId1" Type="http://schemas.openxmlformats.org/officeDocument/2006/relationships/vmlDrawing" Target="../drawings/vmlDrawing5.vml"/><Relationship Id="rId2" Type="http://schemas.openxmlformats.org/officeDocument/2006/relationships/tags" Target="../tags/tag17.xml"/></Relationships>
</file>

<file path=ppt/slides/_rels/slide9.xml.rels><?xml version="1.0" encoding="UTF-8" standalone="yes"?>
<Relationships xmlns="http://schemas.openxmlformats.org/package/2006/relationships"><Relationship Id="rId3" Type="http://schemas.openxmlformats.org/officeDocument/2006/relationships/tags" Target="../tags/tag21.xml"/><Relationship Id="rId4" Type="http://schemas.openxmlformats.org/officeDocument/2006/relationships/tags" Target="../tags/tag22.xml"/><Relationship Id="rId5" Type="http://schemas.openxmlformats.org/officeDocument/2006/relationships/slideLayout" Target="../slideLayouts/slideLayout12.xml"/><Relationship Id="rId6" Type="http://schemas.openxmlformats.org/officeDocument/2006/relationships/notesSlide" Target="../notesSlides/notesSlide6.xml"/><Relationship Id="rId7" Type="http://schemas.openxmlformats.org/officeDocument/2006/relationships/image" Target="../media/image5.jpeg"/><Relationship Id="rId8" Type="http://schemas.openxmlformats.org/officeDocument/2006/relationships/oleObject" Target="../embeddings/oleObject6.bin"/><Relationship Id="rId9" Type="http://schemas.openxmlformats.org/officeDocument/2006/relationships/image" Target="../media/image9.emf"/><Relationship Id="rId1" Type="http://schemas.openxmlformats.org/officeDocument/2006/relationships/vmlDrawing" Target="../drawings/vmlDrawing6.vml"/><Relationship Id="rId2" Type="http://schemas.openxmlformats.org/officeDocument/2006/relationships/tags" Target="../tags/tag20.xml"/></Relationships>
</file>

<file path=ppt/slides/slide1.xml><?xml version="1.0" encoding="utf-8"?>
<p:sld xmlns:a="http://schemas.openxmlformats.org/drawingml/2006/main" xmlns:r="http://schemas.openxmlformats.org/officeDocument/2006/relationships" xmlns:p="http://schemas.openxmlformats.org/presentationml/2006/main" show="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2162"/>
          </a:xfrm>
        </p:spPr>
        <p:txBody>
          <a:bodyPr>
            <a:noAutofit/>
          </a:bodyPr>
          <a:lstStyle/>
          <a:p>
            <a:r>
              <a:rPr lang="en-US" sz="3600" dirty="0" smtClean="0">
                <a:solidFill>
                  <a:schemeClr val="bg1"/>
                </a:solidFill>
                <a:latin typeface="Rockwell" pitchFamily="18" charset="0"/>
              </a:rPr>
              <a:t>Who Wants to an Agency Millionaire?</a:t>
            </a:r>
            <a:endParaRPr lang="en-US" sz="3600" dirty="0">
              <a:solidFill>
                <a:schemeClr val="bg1"/>
              </a:solidFill>
              <a:latin typeface="Rockwell" pitchFamily="18" charset="0"/>
            </a:endParaRPr>
          </a:p>
        </p:txBody>
      </p:sp>
      <p:sp>
        <p:nvSpPr>
          <p:cNvPr id="6" name="Text Placeholder 5"/>
          <p:cNvSpPr>
            <a:spLocks noGrp="1"/>
          </p:cNvSpPr>
          <p:nvPr>
            <p:ph type="body" idx="1"/>
          </p:nvPr>
        </p:nvSpPr>
        <p:spPr>
          <a:xfrm>
            <a:off x="457200" y="1066800"/>
            <a:ext cx="8229600" cy="5059363"/>
          </a:xfrm>
        </p:spPr>
        <p:txBody>
          <a:bodyPr>
            <a:normAutofit fontScale="92500" lnSpcReduction="20000"/>
          </a:bodyPr>
          <a:lstStyle/>
          <a:p>
            <a:r>
              <a:rPr lang="en-US" sz="2800" dirty="0" smtClean="0">
                <a:solidFill>
                  <a:schemeClr val="tx2">
                    <a:lumMod val="20000"/>
                    <a:lumOff val="80000"/>
                  </a:schemeClr>
                </a:solidFill>
              </a:rPr>
              <a:t>This activity was built using a template from the University of Iowa. Thanks for making this available.</a:t>
            </a:r>
          </a:p>
          <a:p>
            <a:r>
              <a:rPr lang="en-US" sz="2800" dirty="0" smtClean="0">
                <a:solidFill>
                  <a:schemeClr val="tx2">
                    <a:lumMod val="20000"/>
                    <a:lumOff val="80000"/>
                  </a:schemeClr>
                </a:solidFill>
              </a:rPr>
              <a:t>This is designed to be used with Turning Technologies clickers, but you can use it without those.</a:t>
            </a:r>
          </a:p>
          <a:p>
            <a:r>
              <a:rPr lang="en-US" sz="2800" dirty="0" smtClean="0">
                <a:solidFill>
                  <a:schemeClr val="tx2">
                    <a:lumMod val="20000"/>
                    <a:lumOff val="80000"/>
                  </a:schemeClr>
                </a:solidFill>
              </a:rPr>
              <a:t>There are fifteen questions about transparency guidelines and regulations. </a:t>
            </a:r>
          </a:p>
          <a:p>
            <a:r>
              <a:rPr lang="en-US" sz="2800" dirty="0" smtClean="0">
                <a:solidFill>
                  <a:schemeClr val="tx2">
                    <a:lumMod val="20000"/>
                    <a:lumOff val="80000"/>
                  </a:schemeClr>
                </a:solidFill>
              </a:rPr>
              <a:t>The answers are in the notes. You will need to set those answers if using clickers.</a:t>
            </a:r>
          </a:p>
          <a:p>
            <a:r>
              <a:rPr lang="en-US" sz="2800" dirty="0" smtClean="0">
                <a:solidFill>
                  <a:schemeClr val="tx2">
                    <a:lumMod val="20000"/>
                    <a:lumOff val="80000"/>
                  </a:schemeClr>
                </a:solidFill>
              </a:rPr>
              <a:t>If you do not want to use teams or scores, you can hide those slides.</a:t>
            </a:r>
          </a:p>
          <a:p>
            <a:r>
              <a:rPr lang="en-US" sz="2800" dirty="0" smtClean="0">
                <a:solidFill>
                  <a:schemeClr val="tx2">
                    <a:lumMod val="20000"/>
                    <a:lumOff val="80000"/>
                  </a:schemeClr>
                </a:solidFill>
              </a:rPr>
              <a:t>YouTube has music clips you can use </a:t>
            </a:r>
            <a:r>
              <a:rPr lang="en-US" sz="2800" dirty="0">
                <a:solidFill>
                  <a:schemeClr val="tx2">
                    <a:lumMod val="20000"/>
                    <a:lumOff val="80000"/>
                  </a:schemeClr>
                </a:solidFill>
              </a:rPr>
              <a:t>at </a:t>
            </a:r>
            <a:r>
              <a:rPr lang="en-US" sz="2800" dirty="0">
                <a:solidFill>
                  <a:schemeClr val="tx2">
                    <a:lumMod val="20000"/>
                    <a:lumOff val="80000"/>
                  </a:schemeClr>
                </a:solidFill>
                <a:hlinkClick r:id="rId4"/>
              </a:rPr>
              <a:t>https://www.youtube.com/channel/</a:t>
            </a:r>
            <a:r>
              <a:rPr lang="en-US" sz="2800" dirty="0" smtClean="0">
                <a:solidFill>
                  <a:schemeClr val="tx2">
                    <a:lumMod val="20000"/>
                    <a:lumOff val="80000"/>
                  </a:schemeClr>
                </a:solidFill>
                <a:hlinkClick r:id="rId4"/>
              </a:rPr>
              <a:t>UChFaI9TGztszwYq02r1rltw</a:t>
            </a:r>
            <a:r>
              <a:rPr lang="en-US" sz="2800" dirty="0" smtClean="0">
                <a:solidFill>
                  <a:schemeClr val="tx2">
                    <a:lumMod val="20000"/>
                    <a:lumOff val="80000"/>
                  </a:schemeClr>
                </a:solidFill>
              </a:rPr>
              <a:t>. </a:t>
            </a:r>
          </a:p>
          <a:p>
            <a:endParaRPr lang="en-US" sz="2800" dirty="0" smtClean="0">
              <a:solidFill>
                <a:schemeClr val="tx2">
                  <a:lumMod val="20000"/>
                  <a:lumOff val="80000"/>
                </a:schemeClr>
              </a:solidFill>
            </a:endParaRPr>
          </a:p>
        </p:txBody>
      </p:sp>
    </p:spTree>
    <p:custDataLst>
      <p:tags r:id="rId1"/>
    </p:custDataLst>
    <p:extLst>
      <p:ext uri="{BB962C8B-B14F-4D97-AF65-F5344CB8AC3E}">
        <p14:creationId xmlns:p14="http://schemas.microsoft.com/office/powerpoint/2010/main" val="427996327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PLeaderBoardTitle"/>
          <p:cNvSpPr>
            <a:spLocks noGrp="1"/>
          </p:cNvSpPr>
          <p:nvPr>
            <p:ph type="title"/>
          </p:nvPr>
        </p:nvSpPr>
        <p:spPr/>
        <p:txBody>
          <a:bodyPr/>
          <a:lstStyle/>
          <a:p>
            <a:r>
              <a:rPr lang="en-US" dirty="0" smtClean="0">
                <a:solidFill>
                  <a:srgbClr val="FFFF00"/>
                </a:solidFill>
              </a:rPr>
              <a:t>Team Scores</a:t>
            </a:r>
            <a:endParaRPr lang="en-US" dirty="0">
              <a:solidFill>
                <a:srgbClr val="FFFF00"/>
              </a:solidFill>
            </a:endParaRPr>
          </a:p>
        </p:txBody>
      </p:sp>
      <p:graphicFrame>
        <p:nvGraphicFramePr>
          <p:cNvPr id="3" name="TPLeaderBoardTable"/>
          <p:cNvGraphicFramePr>
            <a:graphicFrameLocks noGrp="1"/>
          </p:cNvGraphicFramePr>
          <p:nvPr>
            <p:extLst>
              <p:ext uri="{D42A27DB-BD31-4B8C-83A1-F6EECF244321}">
                <p14:modId xmlns:p14="http://schemas.microsoft.com/office/powerpoint/2010/main" val="3664570540"/>
              </p:ext>
            </p:extLst>
          </p:nvPr>
        </p:nvGraphicFramePr>
        <p:xfrm>
          <a:off x="127000" y="1333500"/>
          <a:ext cx="8890000" cy="5029200"/>
        </p:xfrm>
        <a:graphic>
          <a:graphicData uri="http://schemas.openxmlformats.org/drawingml/2006/table">
            <a:tbl>
              <a:tblPr firstRow="1" bandRow="1">
                <a:tableStyleId>{5C22544A-7EE6-4342-B048-85BDC9FD1C3A}</a:tableStyleId>
              </a:tblPr>
              <a:tblGrid>
                <a:gridCol w="1397000"/>
                <a:gridCol w="3048000"/>
                <a:gridCol w="1397000"/>
                <a:gridCol w="3048000"/>
              </a:tblGrid>
              <a:tr h="317500">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Team</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Team</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rgbClr val="FFFFFF"/>
                    </a:solidFill>
                  </a:tcPr>
                </a:tc>
              </a:tr>
            </a:tbl>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PLeaderBoardTitle"/>
          <p:cNvSpPr>
            <a:spLocks noGrp="1"/>
          </p:cNvSpPr>
          <p:nvPr>
            <p:ph type="title"/>
          </p:nvPr>
        </p:nvSpPr>
        <p:spPr/>
        <p:txBody>
          <a:bodyPr/>
          <a:lstStyle/>
          <a:p>
            <a:r>
              <a:rPr lang="en-US" dirty="0" smtClean="0">
                <a:solidFill>
                  <a:srgbClr val="FFFF00"/>
                </a:solidFill>
              </a:rPr>
              <a:t>Top 5 Participant Scores</a:t>
            </a:r>
            <a:endParaRPr lang="en-US" dirty="0">
              <a:solidFill>
                <a:srgbClr val="FFFF00"/>
              </a:solidFill>
            </a:endParaRPr>
          </a:p>
        </p:txBody>
      </p:sp>
      <p:graphicFrame>
        <p:nvGraphicFramePr>
          <p:cNvPr id="3" name="TPLeaderBoardTable"/>
          <p:cNvGraphicFramePr>
            <a:graphicFrameLocks noGrp="1"/>
          </p:cNvGraphicFramePr>
          <p:nvPr>
            <p:extLst>
              <p:ext uri="{D42A27DB-BD31-4B8C-83A1-F6EECF244321}">
                <p14:modId xmlns:p14="http://schemas.microsoft.com/office/powerpoint/2010/main" val="2797443951"/>
              </p:ext>
            </p:extLst>
          </p:nvPr>
        </p:nvGraphicFramePr>
        <p:xfrm>
          <a:off x="127000" y="1333500"/>
          <a:ext cx="8890000" cy="5029200"/>
        </p:xfrm>
        <a:graphic>
          <a:graphicData uri="http://schemas.openxmlformats.org/drawingml/2006/table">
            <a:tbl>
              <a:tblPr firstRow="1" bandRow="1">
                <a:tableStyleId>{5C22544A-7EE6-4342-B048-85BDC9FD1C3A}</a:tableStyleId>
              </a:tblPr>
              <a:tblGrid>
                <a:gridCol w="1397000"/>
                <a:gridCol w="3048000"/>
                <a:gridCol w="1397000"/>
                <a:gridCol w="3048000"/>
              </a:tblGrid>
              <a:tr h="317500">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Participant</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Participant</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rgbClr val="FFFFFF"/>
                    </a:solidFill>
                  </a:tcPr>
                </a:tc>
              </a:tr>
            </a:tbl>
          </a:graphicData>
        </a:graphic>
      </p:graphicFrame>
    </p:spTree>
    <p:custDataLst>
      <p:tags r:id="rId1"/>
    </p:custData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400" b="1" i="1" dirty="0" smtClean="0">
                <a:solidFill>
                  <a:srgbClr val="FFFFFF"/>
                </a:solidFill>
              </a:rPr>
              <a:t>Astroturfing is </a:t>
            </a:r>
            <a:endParaRPr lang="en-US" sz="2400" b="1" i="1" dirty="0">
              <a:solidFill>
                <a:srgbClr val="FFFFFF"/>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2662920765"/>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22565"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no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a:ln w="50800">
            <a:noFill/>
          </a:ln>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a:ln w="50800">
            <a:noFill/>
          </a:ln>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a:ln w="50800">
            <a:noFill/>
          </a:ln>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a:ln w="50800">
            <a:solidFill>
              <a:srgbClr val="FFFF00"/>
            </a:solidFill>
          </a:ln>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sz="2000" dirty="0">
                <a:solidFill>
                  <a:schemeClr val="bg1">
                    <a:lumMod val="95000"/>
                  </a:schemeClr>
                </a:solidFill>
              </a:rPr>
              <a:t>I</a:t>
            </a:r>
            <a:r>
              <a:rPr lang="en-US" sz="2000" dirty="0" smtClean="0">
                <a:solidFill>
                  <a:schemeClr val="bg1">
                    <a:lumMod val="95000"/>
                  </a:schemeClr>
                </a:solidFill>
              </a:rPr>
              <a:t>nundating a reporter with so many facts that it hides the truth.</a:t>
            </a:r>
          </a:p>
          <a:p>
            <a:pPr marL="514350" indent="-514350">
              <a:lnSpc>
                <a:spcPct val="150000"/>
              </a:lnSpc>
              <a:buFont typeface="Arial" pitchFamily="34" charset="0"/>
              <a:buAutoNum type="alphaUcPeriod"/>
            </a:pPr>
            <a:r>
              <a:rPr lang="en-US" sz="2000" dirty="0">
                <a:solidFill>
                  <a:schemeClr val="bg1">
                    <a:lumMod val="95000"/>
                  </a:schemeClr>
                </a:solidFill>
              </a:rPr>
              <a:t>T</a:t>
            </a:r>
            <a:r>
              <a:rPr lang="en-US" sz="2000" dirty="0" smtClean="0">
                <a:solidFill>
                  <a:schemeClr val="bg1">
                    <a:lumMod val="95000"/>
                  </a:schemeClr>
                </a:solidFill>
              </a:rPr>
              <a:t>elling half-truths.</a:t>
            </a:r>
          </a:p>
          <a:p>
            <a:pPr marL="514350" indent="-514350">
              <a:lnSpc>
                <a:spcPct val="150000"/>
              </a:lnSpc>
              <a:buFont typeface="Arial" pitchFamily="34" charset="0"/>
              <a:buAutoNum type="alphaUcPeriod"/>
            </a:pPr>
            <a:r>
              <a:rPr lang="en-US" sz="2000" dirty="0">
                <a:solidFill>
                  <a:schemeClr val="bg1">
                    <a:lumMod val="95000"/>
                  </a:schemeClr>
                </a:solidFill>
              </a:rPr>
              <a:t>R</a:t>
            </a:r>
            <a:r>
              <a:rPr lang="en-US" sz="2000" dirty="0" smtClean="0">
                <a:solidFill>
                  <a:schemeClr val="bg1">
                    <a:lumMod val="95000"/>
                  </a:schemeClr>
                </a:solidFill>
              </a:rPr>
              <a:t>eplacing only a few, but not all , facts with lies.</a:t>
            </a:r>
          </a:p>
          <a:p>
            <a:pPr marL="514350" indent="-514350">
              <a:lnSpc>
                <a:spcPct val="150000"/>
              </a:lnSpc>
              <a:buFont typeface="Arial" pitchFamily="34" charset="0"/>
              <a:buAutoNum type="alphaUcPeriod"/>
            </a:pPr>
            <a:r>
              <a:rPr lang="en-US" sz="2000" dirty="0">
                <a:solidFill>
                  <a:schemeClr val="bg1">
                    <a:lumMod val="95000"/>
                  </a:schemeClr>
                </a:solidFill>
              </a:rPr>
              <a:t>U</a:t>
            </a:r>
            <a:r>
              <a:rPr lang="en-US" sz="2000" dirty="0" smtClean="0">
                <a:solidFill>
                  <a:schemeClr val="bg1">
                    <a:lumMod val="95000"/>
                  </a:schemeClr>
                </a:solidFill>
              </a:rPr>
              <a:t>sing fake, deceptive front groups.</a:t>
            </a:r>
          </a:p>
        </p:txBody>
      </p:sp>
      <p:sp>
        <p:nvSpPr>
          <p:cNvPr id="26" name="TextBox 25"/>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2" name="TextBox 31"/>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3" name="TextBox 32"/>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34" name="TextBox 33"/>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5" name="TextBox 34"/>
          <p:cNvSpPr txBox="1"/>
          <p:nvPr/>
        </p:nvSpPr>
        <p:spPr>
          <a:xfrm>
            <a:off x="5715000" y="6157555"/>
            <a:ext cx="1157689" cy="400110"/>
          </a:xfrm>
          <a:prstGeom prst="rect">
            <a:avLst/>
          </a:prstGeom>
          <a:noFill/>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6" name="TextBox 35"/>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400" b="1" i="1" dirty="0" smtClean="0">
                <a:solidFill>
                  <a:srgbClr val="FFFFFF"/>
                </a:solidFill>
              </a:rPr>
              <a:t>You are having a press conference. The PRSA Codes of Ethics states you may pay for seat-fillers to ensure a full room.</a:t>
            </a:r>
            <a:endParaRPr lang="en-US" sz="2400" b="1" i="1" dirty="0">
              <a:solidFill>
                <a:srgbClr val="FFFFFF"/>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3892380578"/>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23591"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no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a:ln w="50800">
            <a:noFill/>
          </a:ln>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a:ln w="50800">
            <a:noFill/>
          </a:ln>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a:ln w="50800">
            <a:noFill/>
          </a:ln>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a:ln w="50800">
            <a:noFill/>
          </a:ln>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a:ln w="50800">
            <a:solidFill>
              <a:srgbClr val="FFFF00"/>
            </a:solidFill>
          </a:ln>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sz="2000" dirty="0" smtClean="0">
                <a:solidFill>
                  <a:schemeClr val="bg1">
                    <a:lumMod val="95000"/>
                  </a:schemeClr>
                </a:solidFill>
              </a:rPr>
              <a:t>True, that is acceptable.</a:t>
            </a:r>
          </a:p>
          <a:p>
            <a:pPr marL="514350" indent="-514350">
              <a:lnSpc>
                <a:spcPct val="150000"/>
              </a:lnSpc>
              <a:buFont typeface="Arial" pitchFamily="34" charset="0"/>
              <a:buAutoNum type="alphaUcPeriod"/>
            </a:pPr>
            <a:r>
              <a:rPr lang="en-US" sz="2000" dirty="0" smtClean="0">
                <a:solidFill>
                  <a:schemeClr val="bg1">
                    <a:lumMod val="95000"/>
                  </a:schemeClr>
                </a:solidFill>
              </a:rPr>
              <a:t>True, as long as the paid participants are not allowed to talk to reports.</a:t>
            </a:r>
          </a:p>
          <a:p>
            <a:pPr marL="514350" indent="-514350">
              <a:lnSpc>
                <a:spcPct val="150000"/>
              </a:lnSpc>
              <a:buFont typeface="Arial" pitchFamily="34" charset="0"/>
              <a:buAutoNum type="alphaUcPeriod"/>
            </a:pPr>
            <a:r>
              <a:rPr lang="en-US" sz="2000" dirty="0" smtClean="0">
                <a:solidFill>
                  <a:schemeClr val="bg1">
                    <a:lumMod val="95000"/>
                  </a:schemeClr>
                </a:solidFill>
              </a:rPr>
              <a:t>False, this is a deceptive practice.</a:t>
            </a:r>
          </a:p>
          <a:p>
            <a:pPr marL="514350" indent="-514350">
              <a:lnSpc>
                <a:spcPct val="150000"/>
              </a:lnSpc>
              <a:buFont typeface="Arial" pitchFamily="34" charset="0"/>
              <a:buAutoNum type="alphaUcPeriod"/>
            </a:pPr>
            <a:r>
              <a:rPr lang="en-US" sz="2000" dirty="0" smtClean="0">
                <a:solidFill>
                  <a:schemeClr val="bg1">
                    <a:lumMod val="95000"/>
                  </a:schemeClr>
                </a:solidFill>
              </a:rPr>
              <a:t>False, this is too costly for clients.</a:t>
            </a:r>
            <a:endParaRPr lang="en-US" sz="2000" dirty="0">
              <a:solidFill>
                <a:schemeClr val="bg1">
                  <a:lumMod val="95000"/>
                </a:schemeClr>
              </a:solidFill>
            </a:endParaRPr>
          </a:p>
        </p:txBody>
      </p:sp>
      <p:sp>
        <p:nvSpPr>
          <p:cNvPr id="26" name="TextBox 25"/>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2" name="TextBox 31"/>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3" name="TextBox 32"/>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34" name="TextBox 33"/>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5" name="TextBox 34"/>
          <p:cNvSpPr txBox="1"/>
          <p:nvPr/>
        </p:nvSpPr>
        <p:spPr>
          <a:xfrm>
            <a:off x="5715000" y="6157555"/>
            <a:ext cx="1157689" cy="400110"/>
          </a:xfrm>
          <a:prstGeom prst="rect">
            <a:avLst/>
          </a:prstGeom>
          <a:noFill/>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6" name="TextBox 35"/>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400" b="1" i="1" dirty="0" smtClean="0">
                <a:solidFill>
                  <a:srgbClr val="FFFFFF"/>
                </a:solidFill>
              </a:rPr>
              <a:t>If you pay an expert to endorse your product, you have to </a:t>
            </a:r>
            <a:endParaRPr lang="en-US" sz="2400" b="1" i="1" dirty="0">
              <a:solidFill>
                <a:srgbClr val="FFFFFF"/>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193551535"/>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24615"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no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a:ln w="50800">
            <a:noFill/>
          </a:ln>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a:ln w="50800">
            <a:noFill/>
          </a:ln>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a:ln w="50800">
            <a:noFill/>
          </a:ln>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a:ln w="50800">
            <a:noFill/>
          </a:ln>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a:ln w="50800">
            <a:noFill/>
          </a:ln>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a:ln w="50800">
            <a:solidFill>
              <a:srgbClr val="FFFF00"/>
            </a:solidFill>
          </a:ln>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sz="1800" dirty="0">
                <a:solidFill>
                  <a:schemeClr val="bg1">
                    <a:lumMod val="95000"/>
                  </a:schemeClr>
                </a:solidFill>
              </a:rPr>
              <a:t>d</a:t>
            </a:r>
            <a:r>
              <a:rPr lang="en-US" sz="1800" dirty="0" smtClean="0">
                <a:solidFill>
                  <a:schemeClr val="bg1">
                    <a:lumMod val="95000"/>
                  </a:schemeClr>
                </a:solidFill>
              </a:rPr>
              <a:t>isclose that information.</a:t>
            </a:r>
          </a:p>
          <a:p>
            <a:pPr marL="514350" indent="-514350">
              <a:lnSpc>
                <a:spcPct val="150000"/>
              </a:lnSpc>
              <a:buFont typeface="Arial" pitchFamily="34" charset="0"/>
              <a:buAutoNum type="alphaUcPeriod"/>
            </a:pPr>
            <a:r>
              <a:rPr lang="en-US" sz="1800" dirty="0">
                <a:solidFill>
                  <a:schemeClr val="bg1">
                    <a:lumMod val="95000"/>
                  </a:schemeClr>
                </a:solidFill>
              </a:rPr>
              <a:t>k</a:t>
            </a:r>
            <a:r>
              <a:rPr lang="en-US" sz="1800" dirty="0" smtClean="0">
                <a:solidFill>
                  <a:schemeClr val="bg1">
                    <a:lumMod val="95000"/>
                  </a:schemeClr>
                </a:solidFill>
              </a:rPr>
              <a:t>eep that secret to avoid confusion.</a:t>
            </a:r>
          </a:p>
          <a:p>
            <a:pPr marL="514350" indent="-514350">
              <a:lnSpc>
                <a:spcPct val="150000"/>
              </a:lnSpc>
              <a:buFont typeface="Arial" pitchFamily="34" charset="0"/>
              <a:buAutoNum type="alphaUcPeriod"/>
            </a:pPr>
            <a:r>
              <a:rPr lang="en-US" sz="1800" dirty="0">
                <a:solidFill>
                  <a:schemeClr val="bg1">
                    <a:lumMod val="95000"/>
                  </a:schemeClr>
                </a:solidFill>
              </a:rPr>
              <a:t>n</a:t>
            </a:r>
            <a:r>
              <a:rPr lang="en-US" sz="1800" dirty="0" smtClean="0">
                <a:solidFill>
                  <a:schemeClr val="bg1">
                    <a:lumMod val="95000"/>
                  </a:schemeClr>
                </a:solidFill>
              </a:rPr>
              <a:t>ot disclose the information, if the expert would have had a positive opinion anyway.</a:t>
            </a:r>
          </a:p>
          <a:p>
            <a:pPr marL="514350" indent="-514350">
              <a:lnSpc>
                <a:spcPct val="150000"/>
              </a:lnSpc>
              <a:buFont typeface="Arial" pitchFamily="34" charset="0"/>
              <a:buAutoNum type="alphaUcPeriod"/>
            </a:pPr>
            <a:r>
              <a:rPr lang="en-US" sz="1800" dirty="0">
                <a:solidFill>
                  <a:schemeClr val="bg1">
                    <a:lumMod val="95000"/>
                  </a:schemeClr>
                </a:solidFill>
              </a:rPr>
              <a:t>n</a:t>
            </a:r>
            <a:r>
              <a:rPr lang="en-US" sz="1800" dirty="0" smtClean="0">
                <a:solidFill>
                  <a:schemeClr val="bg1">
                    <a:lumMod val="95000"/>
                  </a:schemeClr>
                </a:solidFill>
              </a:rPr>
              <a:t>ot do this, because you should never hire experts.</a:t>
            </a:r>
          </a:p>
          <a:p>
            <a:pPr marL="514350" indent="-514350">
              <a:lnSpc>
                <a:spcPct val="150000"/>
              </a:lnSpc>
              <a:buFont typeface="Arial" pitchFamily="34" charset="0"/>
              <a:buAutoNum type="alphaUcPeriod"/>
            </a:pPr>
            <a:endParaRPr lang="en-US" sz="1800" dirty="0" smtClean="0">
              <a:solidFill>
                <a:schemeClr val="bg1">
                  <a:lumMod val="95000"/>
                </a:schemeClr>
              </a:solidFill>
            </a:endParaRPr>
          </a:p>
        </p:txBody>
      </p:sp>
      <p:sp>
        <p:nvSpPr>
          <p:cNvPr id="26" name="TextBox 25"/>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2" name="TextBox 31"/>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3" name="TextBox 32"/>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34" name="TextBox 33"/>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5" name="TextBox 34"/>
          <p:cNvSpPr txBox="1"/>
          <p:nvPr/>
        </p:nvSpPr>
        <p:spPr>
          <a:xfrm>
            <a:off x="5715000" y="6157555"/>
            <a:ext cx="1157689" cy="400110"/>
          </a:xfrm>
          <a:prstGeom prst="rect">
            <a:avLst/>
          </a:prstGeom>
          <a:noFill/>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6" name="TextBox 35"/>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400" b="1" i="1" dirty="0" smtClean="0">
                <a:solidFill>
                  <a:srgbClr val="FFFFFF"/>
                </a:solidFill>
              </a:rPr>
              <a:t>The SEC’s Fair Disclosure policy requires all material nonpublic information</a:t>
            </a:r>
            <a:endParaRPr lang="en-US" sz="2400" i="1" dirty="0">
              <a:solidFill>
                <a:srgbClr val="FFFFFF"/>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69751726"/>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25638"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no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a:ln w="50800">
            <a:noFill/>
          </a:ln>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a:ln w="50800">
            <a:noFill/>
          </a:ln>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a:ln w="50800">
            <a:noFill/>
          </a:ln>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a:ln w="50800">
            <a:noFill/>
          </a:ln>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a:ln w="50800">
            <a:noFill/>
          </a:ln>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a:ln w="50800">
            <a:noFill/>
          </a:ln>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a:ln w="50800">
            <a:solidFill>
              <a:srgbClr val="FFFF00"/>
            </a:solidFill>
          </a:ln>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sz="2000" dirty="0" smtClean="0">
                <a:solidFill>
                  <a:schemeClr val="bg1">
                    <a:lumMod val="95000"/>
                  </a:schemeClr>
                </a:solidFill>
              </a:rPr>
              <a:t>be made available, but can be done at different times.</a:t>
            </a:r>
          </a:p>
          <a:p>
            <a:pPr marL="514350" indent="-514350">
              <a:lnSpc>
                <a:spcPct val="150000"/>
              </a:lnSpc>
              <a:buFont typeface="Arial" pitchFamily="34" charset="0"/>
              <a:buAutoNum type="alphaUcPeriod"/>
            </a:pPr>
            <a:r>
              <a:rPr lang="en-US" sz="2000" dirty="0" smtClean="0">
                <a:solidFill>
                  <a:schemeClr val="bg1">
                    <a:lumMod val="95000"/>
                  </a:schemeClr>
                </a:solidFill>
              </a:rPr>
              <a:t>not be made available.</a:t>
            </a:r>
          </a:p>
          <a:p>
            <a:pPr marL="514350" indent="-514350">
              <a:lnSpc>
                <a:spcPct val="150000"/>
              </a:lnSpc>
              <a:buFont typeface="Arial" pitchFamily="34" charset="0"/>
              <a:buAutoNum type="alphaUcPeriod"/>
            </a:pPr>
            <a:r>
              <a:rPr lang="en-US" sz="2000" dirty="0" smtClean="0">
                <a:solidFill>
                  <a:schemeClr val="bg1">
                    <a:lumMod val="95000"/>
                  </a:schemeClr>
                </a:solidFill>
              </a:rPr>
              <a:t>be made available to all at one time.</a:t>
            </a:r>
          </a:p>
          <a:p>
            <a:pPr marL="514350" indent="-514350">
              <a:lnSpc>
                <a:spcPct val="150000"/>
              </a:lnSpc>
              <a:buFont typeface="Arial" pitchFamily="34" charset="0"/>
              <a:buAutoNum type="alphaUcPeriod"/>
            </a:pPr>
            <a:r>
              <a:rPr lang="en-US" sz="2000" dirty="0">
                <a:solidFill>
                  <a:schemeClr val="bg1">
                    <a:lumMod val="95000"/>
                  </a:schemeClr>
                </a:solidFill>
              </a:rPr>
              <a:t>b</a:t>
            </a:r>
            <a:r>
              <a:rPr lang="en-US" sz="2000" dirty="0" smtClean="0">
                <a:solidFill>
                  <a:schemeClr val="bg1">
                    <a:lumMod val="95000"/>
                  </a:schemeClr>
                </a:solidFill>
              </a:rPr>
              <a:t>e only released to those who need to know.</a:t>
            </a:r>
          </a:p>
        </p:txBody>
      </p:sp>
      <p:sp>
        <p:nvSpPr>
          <p:cNvPr id="26" name="TextBox 25"/>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2" name="TextBox 31"/>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3" name="TextBox 32"/>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34" name="TextBox 33"/>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5" name="TextBox 34"/>
          <p:cNvSpPr txBox="1"/>
          <p:nvPr/>
        </p:nvSpPr>
        <p:spPr>
          <a:xfrm>
            <a:off x="5715000" y="6157555"/>
            <a:ext cx="1157689" cy="400110"/>
          </a:xfrm>
          <a:prstGeom prst="rect">
            <a:avLst/>
          </a:prstGeom>
          <a:noFill/>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6" name="TextBox 35"/>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400" b="1" i="1" dirty="0">
                <a:solidFill>
                  <a:srgbClr val="FFFFFF"/>
                </a:solidFill>
              </a:rPr>
              <a:t>The Global Energy Balance Network </a:t>
            </a:r>
            <a:r>
              <a:rPr lang="en-US" sz="2400" b="1" i="1" dirty="0" smtClean="0">
                <a:solidFill>
                  <a:srgbClr val="FFFFFF"/>
                </a:solidFill>
              </a:rPr>
              <a:t>website was registered to what company?</a:t>
            </a:r>
            <a:endParaRPr lang="en-US" sz="2400" b="1" i="1" dirty="0">
              <a:solidFill>
                <a:srgbClr val="FFFFFF"/>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1477239621"/>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26662"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no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a:ln w="50800">
            <a:noFill/>
          </a:ln>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a:ln w="50800">
            <a:noFill/>
          </a:ln>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a:ln w="50800">
            <a:noFill/>
          </a:ln>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a:ln w="50800">
            <a:noFill/>
          </a:ln>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a:ln w="50800">
            <a:noFill/>
          </a:ln>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a:ln w="50800">
            <a:noFill/>
          </a:ln>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a:ln w="50800">
            <a:noFill/>
          </a:ln>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dirty="0" smtClean="0">
                <a:solidFill>
                  <a:schemeClr val="bg1">
                    <a:lumMod val="95000"/>
                  </a:schemeClr>
                </a:solidFill>
              </a:rPr>
              <a:t>Coca-Cola</a:t>
            </a:r>
          </a:p>
          <a:p>
            <a:pPr marL="514350" indent="-514350">
              <a:lnSpc>
                <a:spcPct val="150000"/>
              </a:lnSpc>
              <a:buFont typeface="Arial" pitchFamily="34" charset="0"/>
              <a:buAutoNum type="alphaUcPeriod"/>
            </a:pPr>
            <a:r>
              <a:rPr lang="en-US" dirty="0" smtClean="0">
                <a:solidFill>
                  <a:schemeClr val="bg1">
                    <a:lumMod val="95000"/>
                  </a:schemeClr>
                </a:solidFill>
              </a:rPr>
              <a:t>Pepsi</a:t>
            </a:r>
          </a:p>
          <a:p>
            <a:pPr marL="514350" indent="-514350">
              <a:lnSpc>
                <a:spcPct val="150000"/>
              </a:lnSpc>
              <a:buFont typeface="Arial" pitchFamily="34" charset="0"/>
              <a:buAutoNum type="alphaUcPeriod"/>
            </a:pPr>
            <a:r>
              <a:rPr lang="en-US" dirty="0" smtClean="0">
                <a:solidFill>
                  <a:schemeClr val="bg1">
                    <a:lumMod val="95000"/>
                  </a:schemeClr>
                </a:solidFill>
              </a:rPr>
              <a:t>Frito-Lay</a:t>
            </a:r>
          </a:p>
          <a:p>
            <a:pPr marL="514350" indent="-514350">
              <a:lnSpc>
                <a:spcPct val="150000"/>
              </a:lnSpc>
              <a:buFont typeface="Arial" pitchFamily="34" charset="0"/>
              <a:buAutoNum type="alphaUcPeriod"/>
            </a:pPr>
            <a:r>
              <a:rPr lang="en-US" dirty="0" smtClean="0">
                <a:solidFill>
                  <a:schemeClr val="bg1">
                    <a:lumMod val="95000"/>
                  </a:schemeClr>
                </a:solidFill>
              </a:rPr>
              <a:t>Seagram</a:t>
            </a:r>
            <a:endParaRPr lang="en-US" dirty="0">
              <a:solidFill>
                <a:schemeClr val="bg1">
                  <a:lumMod val="95000"/>
                </a:schemeClr>
              </a:solidFill>
            </a:endParaRPr>
          </a:p>
        </p:txBody>
      </p:sp>
      <p:sp>
        <p:nvSpPr>
          <p:cNvPr id="26" name="TextBox 25"/>
          <p:cNvSpPr txBox="1"/>
          <p:nvPr/>
        </p:nvSpPr>
        <p:spPr>
          <a:xfrm>
            <a:off x="3505200" y="6157555"/>
            <a:ext cx="1027845" cy="400110"/>
          </a:xfrm>
          <a:prstGeom prst="rect">
            <a:avLst/>
          </a:prstGeom>
          <a:noFill/>
          <a:ln w="50800">
            <a:solidFill>
              <a:srgbClr val="FFFF00"/>
            </a:solidFill>
          </a:ln>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2" name="TextBox 31"/>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3" name="TextBox 32"/>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34" name="TextBox 33"/>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5" name="TextBox 34"/>
          <p:cNvSpPr txBox="1"/>
          <p:nvPr/>
        </p:nvSpPr>
        <p:spPr>
          <a:xfrm>
            <a:off x="5715000" y="6157555"/>
            <a:ext cx="1157689" cy="400110"/>
          </a:xfrm>
          <a:prstGeom prst="rect">
            <a:avLst/>
          </a:prstGeom>
          <a:noFill/>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6" name="TextBox 35"/>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PLeaderBoardTitle"/>
          <p:cNvSpPr>
            <a:spLocks noGrp="1"/>
          </p:cNvSpPr>
          <p:nvPr>
            <p:ph type="title"/>
          </p:nvPr>
        </p:nvSpPr>
        <p:spPr/>
        <p:txBody>
          <a:bodyPr/>
          <a:lstStyle/>
          <a:p>
            <a:r>
              <a:rPr lang="en-US" dirty="0" smtClean="0">
                <a:solidFill>
                  <a:srgbClr val="FFFF00"/>
                </a:solidFill>
              </a:rPr>
              <a:t>Team Scores</a:t>
            </a:r>
            <a:endParaRPr lang="en-US" dirty="0">
              <a:solidFill>
                <a:srgbClr val="FFFF00"/>
              </a:solidFill>
            </a:endParaRPr>
          </a:p>
        </p:txBody>
      </p:sp>
      <p:graphicFrame>
        <p:nvGraphicFramePr>
          <p:cNvPr id="3" name="TPLeaderBoardTable"/>
          <p:cNvGraphicFramePr>
            <a:graphicFrameLocks noGrp="1"/>
          </p:cNvGraphicFramePr>
          <p:nvPr>
            <p:extLst>
              <p:ext uri="{D42A27DB-BD31-4B8C-83A1-F6EECF244321}">
                <p14:modId xmlns:p14="http://schemas.microsoft.com/office/powerpoint/2010/main" val="2415038489"/>
              </p:ext>
            </p:extLst>
          </p:nvPr>
        </p:nvGraphicFramePr>
        <p:xfrm>
          <a:off x="127000" y="1333500"/>
          <a:ext cx="8890000" cy="5029200"/>
        </p:xfrm>
        <a:graphic>
          <a:graphicData uri="http://schemas.openxmlformats.org/drawingml/2006/table">
            <a:tbl>
              <a:tblPr firstRow="1" bandRow="1">
                <a:tableStyleId>{5C22544A-7EE6-4342-B048-85BDC9FD1C3A}</a:tableStyleId>
              </a:tblPr>
              <a:tblGrid>
                <a:gridCol w="1397000"/>
                <a:gridCol w="3048000"/>
                <a:gridCol w="1397000"/>
                <a:gridCol w="3048000"/>
              </a:tblGrid>
              <a:tr h="317500">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Team</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Team</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rgbClr val="FFFFFF"/>
                    </a:solidFill>
                  </a:tcPr>
                </a:tc>
              </a:tr>
            </a:tbl>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PLeaderBoardTitle"/>
          <p:cNvSpPr>
            <a:spLocks noGrp="1"/>
          </p:cNvSpPr>
          <p:nvPr>
            <p:ph type="title"/>
          </p:nvPr>
        </p:nvSpPr>
        <p:spPr/>
        <p:txBody>
          <a:bodyPr/>
          <a:lstStyle/>
          <a:p>
            <a:r>
              <a:rPr lang="en-US" dirty="0" smtClean="0">
                <a:solidFill>
                  <a:srgbClr val="FFFF00"/>
                </a:solidFill>
              </a:rPr>
              <a:t>Top 5 Participant Scores</a:t>
            </a:r>
            <a:endParaRPr lang="en-US" dirty="0">
              <a:solidFill>
                <a:srgbClr val="FFFF00"/>
              </a:solidFill>
            </a:endParaRPr>
          </a:p>
        </p:txBody>
      </p:sp>
      <p:graphicFrame>
        <p:nvGraphicFramePr>
          <p:cNvPr id="3" name="TPLeaderBoardTable"/>
          <p:cNvGraphicFramePr>
            <a:graphicFrameLocks noGrp="1"/>
          </p:cNvGraphicFramePr>
          <p:nvPr>
            <p:extLst>
              <p:ext uri="{D42A27DB-BD31-4B8C-83A1-F6EECF244321}">
                <p14:modId xmlns:p14="http://schemas.microsoft.com/office/powerpoint/2010/main" val="315141544"/>
              </p:ext>
            </p:extLst>
          </p:nvPr>
        </p:nvGraphicFramePr>
        <p:xfrm>
          <a:off x="127000" y="1333500"/>
          <a:ext cx="8890000" cy="5029200"/>
        </p:xfrm>
        <a:graphic>
          <a:graphicData uri="http://schemas.openxmlformats.org/drawingml/2006/table">
            <a:tbl>
              <a:tblPr firstRow="1" bandRow="1">
                <a:tableStyleId>{5C22544A-7EE6-4342-B048-85BDC9FD1C3A}</a:tableStyleId>
              </a:tblPr>
              <a:tblGrid>
                <a:gridCol w="1397000"/>
                <a:gridCol w="3048000"/>
                <a:gridCol w="1397000"/>
                <a:gridCol w="3048000"/>
              </a:tblGrid>
              <a:tr h="317500">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Participant</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Participant</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rgbClr val="FFFFFF"/>
                    </a:solidFill>
                  </a:tcPr>
                </a:tc>
              </a:tr>
            </a:tbl>
          </a:graphicData>
        </a:graphic>
      </p:graphicFrame>
    </p:spTree>
    <p:custDataLst>
      <p:tags r:id="rId1"/>
    </p:custData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800" i="1" dirty="0">
                <a:solidFill>
                  <a:srgbClr val="FFFFFF"/>
                </a:solidFill>
              </a:rPr>
              <a:t>Which </a:t>
            </a:r>
            <a:r>
              <a:rPr lang="en-US" sz="2800" i="1" dirty="0" smtClean="0">
                <a:solidFill>
                  <a:srgbClr val="FFFFFF"/>
                </a:solidFill>
              </a:rPr>
              <a:t>is a </a:t>
            </a:r>
            <a:r>
              <a:rPr lang="en-US" sz="2400" b="1" i="1" dirty="0" smtClean="0">
                <a:solidFill>
                  <a:srgbClr val="FFFFFF"/>
                </a:solidFill>
              </a:rPr>
              <a:t>governmental</a:t>
            </a:r>
            <a:r>
              <a:rPr lang="en-US" sz="2800" i="1" dirty="0" smtClean="0">
                <a:solidFill>
                  <a:srgbClr val="FFFFFF"/>
                </a:solidFill>
              </a:rPr>
              <a:t> regulatory agency? </a:t>
            </a:r>
            <a:endParaRPr lang="en-US" sz="2800" i="1" dirty="0">
              <a:solidFill>
                <a:srgbClr val="FFFFFF"/>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1137823050"/>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27687"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no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a:ln w="50800">
            <a:noFill/>
          </a:ln>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a:ln w="50800">
            <a:noFill/>
          </a:ln>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a:ln w="50800">
            <a:noFill/>
          </a:ln>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a:ln w="50800">
            <a:noFill/>
          </a:ln>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a:ln w="50800">
            <a:noFill/>
          </a:ln>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a:ln w="50800">
            <a:noFill/>
          </a:ln>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a:ln w="50800">
            <a:noFill/>
          </a:ln>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sz="2400" dirty="0" smtClean="0">
                <a:solidFill>
                  <a:schemeClr val="bg1">
                    <a:lumMod val="95000"/>
                  </a:schemeClr>
                </a:solidFill>
              </a:rPr>
              <a:t>National Labor Relations Board</a:t>
            </a:r>
            <a:endParaRPr lang="en-US" sz="2400" dirty="0">
              <a:solidFill>
                <a:schemeClr val="bg1">
                  <a:lumMod val="95000"/>
                </a:schemeClr>
              </a:solidFill>
            </a:endParaRPr>
          </a:p>
          <a:p>
            <a:pPr marL="514350" indent="-514350">
              <a:lnSpc>
                <a:spcPct val="150000"/>
              </a:lnSpc>
              <a:buFont typeface="Arial" pitchFamily="34" charset="0"/>
              <a:buAutoNum type="alphaUcPeriod"/>
            </a:pPr>
            <a:r>
              <a:rPr lang="en-US" sz="2400" dirty="0" smtClean="0">
                <a:solidFill>
                  <a:schemeClr val="bg1">
                    <a:lumMod val="95000"/>
                  </a:schemeClr>
                </a:solidFill>
              </a:rPr>
              <a:t>Oxfam</a:t>
            </a:r>
            <a:endParaRPr lang="en-US" sz="2400" dirty="0">
              <a:solidFill>
                <a:schemeClr val="bg1">
                  <a:lumMod val="95000"/>
                </a:schemeClr>
              </a:solidFill>
            </a:endParaRPr>
          </a:p>
          <a:p>
            <a:pPr marL="514350" indent="-514350">
              <a:lnSpc>
                <a:spcPct val="150000"/>
              </a:lnSpc>
              <a:buFont typeface="Arial" pitchFamily="34" charset="0"/>
              <a:buAutoNum type="alphaUcPeriod"/>
            </a:pPr>
            <a:r>
              <a:rPr lang="en-US" sz="2400" dirty="0" smtClean="0">
                <a:solidFill>
                  <a:schemeClr val="bg1">
                    <a:lumMod val="95000"/>
                  </a:schemeClr>
                </a:solidFill>
              </a:rPr>
              <a:t>Doctors </a:t>
            </a:r>
            <a:r>
              <a:rPr lang="en-US" sz="2400" dirty="0">
                <a:solidFill>
                  <a:schemeClr val="bg1">
                    <a:lumMod val="95000"/>
                  </a:schemeClr>
                </a:solidFill>
              </a:rPr>
              <a:t>Without Borders</a:t>
            </a:r>
          </a:p>
          <a:p>
            <a:pPr marL="514350" indent="-514350">
              <a:lnSpc>
                <a:spcPct val="150000"/>
              </a:lnSpc>
              <a:buFont typeface="Arial" pitchFamily="34" charset="0"/>
              <a:buAutoNum type="alphaUcPeriod"/>
            </a:pPr>
            <a:r>
              <a:rPr lang="en-US" sz="2400" dirty="0" smtClean="0">
                <a:solidFill>
                  <a:schemeClr val="bg1">
                    <a:lumMod val="95000"/>
                  </a:schemeClr>
                </a:solidFill>
              </a:rPr>
              <a:t>Greenpeace </a:t>
            </a:r>
          </a:p>
        </p:txBody>
      </p:sp>
      <p:sp>
        <p:nvSpPr>
          <p:cNvPr id="26" name="TextBox 25"/>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2" name="TextBox 31"/>
          <p:cNvSpPr txBox="1"/>
          <p:nvPr/>
        </p:nvSpPr>
        <p:spPr>
          <a:xfrm>
            <a:off x="4572000" y="5715000"/>
            <a:ext cx="1027845" cy="400110"/>
          </a:xfrm>
          <a:prstGeom prst="rect">
            <a:avLst/>
          </a:prstGeom>
          <a:noFill/>
          <a:ln w="50800">
            <a:solidFill>
              <a:srgbClr val="FFFF00"/>
            </a:solidFill>
          </a:ln>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3" name="TextBox 32"/>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34" name="TextBox 33"/>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5" name="TextBox 34"/>
          <p:cNvSpPr txBox="1"/>
          <p:nvPr/>
        </p:nvSpPr>
        <p:spPr>
          <a:xfrm>
            <a:off x="5715000" y="6157555"/>
            <a:ext cx="1157689" cy="400110"/>
          </a:xfrm>
          <a:prstGeom prst="rect">
            <a:avLst/>
          </a:prstGeom>
          <a:noFill/>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6" name="TextBox 35"/>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xml><?xml version="1.0" encoding="utf-8"?>
<p:sld xmlns:a="http://schemas.openxmlformats.org/drawingml/2006/main" xmlns:r="http://schemas.openxmlformats.org/officeDocument/2006/relationships" xmlns:p="http://schemas.openxmlformats.org/presentationml/2006/main" show="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2162"/>
          </a:xfrm>
        </p:spPr>
        <p:txBody>
          <a:bodyPr>
            <a:noAutofit/>
          </a:bodyPr>
          <a:lstStyle/>
          <a:p>
            <a:r>
              <a:rPr lang="en-US" sz="3600" dirty="0" smtClean="0">
                <a:solidFill>
                  <a:schemeClr val="bg1"/>
                </a:solidFill>
                <a:latin typeface="Rockwell" pitchFamily="18" charset="0"/>
              </a:rPr>
              <a:t>Tips for Running Clicker Millionaire</a:t>
            </a:r>
            <a:endParaRPr lang="en-US" sz="3600" dirty="0">
              <a:solidFill>
                <a:schemeClr val="bg1"/>
              </a:solidFill>
              <a:latin typeface="Rockwell" pitchFamily="18" charset="0"/>
            </a:endParaRPr>
          </a:p>
        </p:txBody>
      </p:sp>
      <p:sp>
        <p:nvSpPr>
          <p:cNvPr id="6" name="Text Placeholder 5"/>
          <p:cNvSpPr>
            <a:spLocks noGrp="1"/>
          </p:cNvSpPr>
          <p:nvPr>
            <p:ph type="body" idx="1"/>
          </p:nvPr>
        </p:nvSpPr>
        <p:spPr>
          <a:xfrm>
            <a:off x="457200" y="1066800"/>
            <a:ext cx="8229600" cy="5059363"/>
          </a:xfrm>
        </p:spPr>
        <p:txBody>
          <a:bodyPr>
            <a:normAutofit/>
          </a:bodyPr>
          <a:lstStyle/>
          <a:p>
            <a:r>
              <a:rPr lang="en-US" sz="2800" dirty="0" smtClean="0">
                <a:solidFill>
                  <a:schemeClr val="tx2">
                    <a:lumMod val="20000"/>
                    <a:lumOff val="80000"/>
                  </a:schemeClr>
                </a:solidFill>
              </a:rPr>
              <a:t>We’ve prebuilt the question slides, team assignment slide and scoreboards for you.  All you should have to do is enter your questions.  You can also add or subtract teams and change team names.</a:t>
            </a:r>
          </a:p>
          <a:p>
            <a:r>
              <a:rPr lang="en-US" sz="2800" dirty="0" smtClean="0">
                <a:solidFill>
                  <a:schemeClr val="tx2">
                    <a:lumMod val="20000"/>
                    <a:lumOff val="80000"/>
                  </a:schemeClr>
                </a:solidFill>
              </a:rPr>
              <a:t>The game is set up to run as a team competition.  If you would like to include individual scores, just unhide the participant scoreboards.</a:t>
            </a:r>
          </a:p>
          <a:p>
            <a:r>
              <a:rPr lang="en-US" sz="2800" dirty="0" smtClean="0">
                <a:solidFill>
                  <a:schemeClr val="tx2">
                    <a:lumMod val="20000"/>
                    <a:lumOff val="80000"/>
                  </a:schemeClr>
                </a:solidFill>
              </a:rPr>
              <a:t>If you have any questions, email </a:t>
            </a:r>
          </a:p>
          <a:p>
            <a:pPr>
              <a:buNone/>
            </a:pPr>
            <a:r>
              <a:rPr lang="en-US" sz="2800" dirty="0" smtClean="0">
                <a:solidFill>
                  <a:schemeClr val="tx2">
                    <a:lumMod val="20000"/>
                    <a:lumOff val="80000"/>
                  </a:schemeClr>
                </a:solidFill>
              </a:rPr>
              <a:t>	</a:t>
            </a:r>
            <a:r>
              <a:rPr lang="en-US" sz="2800" dirty="0" smtClean="0">
                <a:solidFill>
                  <a:srgbClr val="FFFF00"/>
                </a:solidFill>
              </a:rPr>
              <a:t>clicker-support@uiowa.edu</a:t>
            </a:r>
            <a:endParaRPr lang="en-US" sz="2800" dirty="0">
              <a:solidFill>
                <a:srgbClr val="FFFF00"/>
              </a:solidFill>
            </a:endParaRPr>
          </a:p>
        </p:txBody>
      </p:sp>
    </p:spTree>
    <p:custDataLst>
      <p:tags r:id="rId1"/>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400" b="1" i="1" dirty="0">
                <a:solidFill>
                  <a:schemeClr val="bg1"/>
                </a:solidFill>
              </a:rPr>
              <a:t>While working a for a client, you learn that its stock is about to go public. Which agency has regulations about financial information disclosure?</a:t>
            </a:r>
            <a:endParaRPr lang="en-US" sz="2400" i="1" dirty="0">
              <a:solidFill>
                <a:srgbClr val="FFFFFF"/>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1245203102"/>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28708"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no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a:ln w="50800">
            <a:noFill/>
          </a:ln>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a:ln w="50800">
            <a:noFill/>
          </a:ln>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a:ln w="50800">
            <a:noFill/>
          </a:ln>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a:ln w="50800">
            <a:noFill/>
          </a:ln>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a:ln w="50800">
            <a:noFill/>
          </a:ln>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a:ln w="50800">
            <a:noFill/>
          </a:ln>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a:ln w="50800">
            <a:noFill/>
          </a:ln>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sz="2400" dirty="0" smtClean="0">
                <a:solidFill>
                  <a:schemeClr val="bg1">
                    <a:lumMod val="95000"/>
                  </a:schemeClr>
                </a:solidFill>
              </a:rPr>
              <a:t>Securities </a:t>
            </a:r>
            <a:r>
              <a:rPr lang="en-US" sz="2400" dirty="0">
                <a:solidFill>
                  <a:schemeClr val="bg1">
                    <a:lumMod val="95000"/>
                  </a:schemeClr>
                </a:solidFill>
              </a:rPr>
              <a:t>and Exchange Commission</a:t>
            </a:r>
          </a:p>
          <a:p>
            <a:pPr marL="514350" indent="-514350">
              <a:lnSpc>
                <a:spcPct val="150000"/>
              </a:lnSpc>
              <a:buFont typeface="Arial" pitchFamily="34" charset="0"/>
              <a:buAutoNum type="alphaUcPeriod"/>
            </a:pPr>
            <a:r>
              <a:rPr lang="en-US" sz="2400" dirty="0">
                <a:solidFill>
                  <a:schemeClr val="bg1">
                    <a:lumMod val="95000"/>
                  </a:schemeClr>
                </a:solidFill>
              </a:rPr>
              <a:t>Federal Trade Commission</a:t>
            </a:r>
          </a:p>
          <a:p>
            <a:pPr marL="514350" indent="-514350">
              <a:lnSpc>
                <a:spcPct val="150000"/>
              </a:lnSpc>
              <a:buFont typeface="Arial" pitchFamily="34" charset="0"/>
              <a:buAutoNum type="alphaUcPeriod"/>
            </a:pPr>
            <a:r>
              <a:rPr lang="en-US" sz="2400" dirty="0">
                <a:solidFill>
                  <a:schemeClr val="bg1">
                    <a:lumMod val="95000"/>
                  </a:schemeClr>
                </a:solidFill>
              </a:rPr>
              <a:t>Federal Communication Commission</a:t>
            </a:r>
          </a:p>
          <a:p>
            <a:pPr marL="514350" indent="-514350">
              <a:lnSpc>
                <a:spcPct val="150000"/>
              </a:lnSpc>
              <a:buFont typeface="Arial" pitchFamily="34" charset="0"/>
              <a:buAutoNum type="alphaUcPeriod"/>
            </a:pPr>
            <a:r>
              <a:rPr lang="en-US" sz="2400" dirty="0" smtClean="0">
                <a:solidFill>
                  <a:schemeClr val="bg1">
                    <a:lumMod val="95000"/>
                  </a:schemeClr>
                </a:solidFill>
              </a:rPr>
              <a:t>The Treasury Department</a:t>
            </a:r>
          </a:p>
        </p:txBody>
      </p:sp>
      <p:sp>
        <p:nvSpPr>
          <p:cNvPr id="26" name="TextBox 25"/>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2" name="TextBox 31"/>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3" name="TextBox 32"/>
          <p:cNvSpPr txBox="1"/>
          <p:nvPr/>
        </p:nvSpPr>
        <p:spPr>
          <a:xfrm>
            <a:off x="4572000" y="6157555"/>
            <a:ext cx="1027845" cy="400110"/>
          </a:xfrm>
          <a:prstGeom prst="rect">
            <a:avLst/>
          </a:prstGeom>
          <a:noFill/>
          <a:ln w="50800">
            <a:solidFill>
              <a:srgbClr val="FFFF00"/>
            </a:solidFill>
          </a:ln>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34" name="TextBox 33"/>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5" name="TextBox 34"/>
          <p:cNvSpPr txBox="1"/>
          <p:nvPr/>
        </p:nvSpPr>
        <p:spPr>
          <a:xfrm>
            <a:off x="5715000" y="6157555"/>
            <a:ext cx="1157689" cy="400110"/>
          </a:xfrm>
          <a:prstGeom prst="rect">
            <a:avLst/>
          </a:prstGeom>
          <a:noFill/>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6" name="TextBox 35"/>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400" b="1" i="1" dirty="0">
                <a:solidFill>
                  <a:srgbClr val="FFFFFF"/>
                </a:solidFill>
              </a:rPr>
              <a:t>You are working for a drug company preparing for government approval of a new diabetes drug. What is the regulatory agency that sets guidelines about advertising this product?</a:t>
            </a:r>
            <a:endParaRPr lang="en-US" sz="2400" dirty="0">
              <a:solidFill>
                <a:schemeClr val="bg1">
                  <a:lumMod val="95000"/>
                </a:schemeClr>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3040696165"/>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29732"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no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a:ln w="50800">
            <a:noFill/>
          </a:ln>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a:ln w="50800">
            <a:noFill/>
          </a:ln>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a:ln w="50800">
            <a:noFill/>
          </a:ln>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a:ln w="50800">
            <a:noFill/>
          </a:ln>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a:ln w="50800">
            <a:noFill/>
          </a:ln>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a:ln w="50800">
            <a:noFill/>
          </a:ln>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a:ln w="50800">
            <a:noFill/>
          </a:ln>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buFont typeface="Arial" pitchFamily="34" charset="0"/>
              <a:buAutoNum type="alphaUcPeriod"/>
            </a:pPr>
            <a:r>
              <a:rPr lang="en-US" sz="2400" dirty="0">
                <a:solidFill>
                  <a:schemeClr val="bg1">
                    <a:lumMod val="95000"/>
                  </a:schemeClr>
                </a:solidFill>
              </a:rPr>
              <a:t>The American Diabetes Foundation</a:t>
            </a:r>
          </a:p>
          <a:p>
            <a:pPr marL="514350" indent="-514350">
              <a:buFont typeface="Arial" pitchFamily="34" charset="0"/>
              <a:buAutoNum type="alphaUcPeriod"/>
            </a:pPr>
            <a:r>
              <a:rPr lang="en-US" sz="2400" dirty="0">
                <a:solidFill>
                  <a:schemeClr val="bg1">
                    <a:lumMod val="95000"/>
                  </a:schemeClr>
                </a:solidFill>
              </a:rPr>
              <a:t>The Food and Drug Association</a:t>
            </a:r>
          </a:p>
          <a:p>
            <a:pPr marL="514350" indent="-514350">
              <a:buFont typeface="Arial" pitchFamily="34" charset="0"/>
              <a:buAutoNum type="alphaUcPeriod"/>
            </a:pPr>
            <a:r>
              <a:rPr lang="en-US" sz="2400" dirty="0">
                <a:solidFill>
                  <a:schemeClr val="bg1">
                    <a:lumMod val="95000"/>
                  </a:schemeClr>
                </a:solidFill>
              </a:rPr>
              <a:t>The Centers for Disease Control</a:t>
            </a:r>
          </a:p>
          <a:p>
            <a:pPr marL="514350" indent="-514350">
              <a:buFont typeface="Arial" pitchFamily="34" charset="0"/>
              <a:buAutoNum type="alphaUcPeriod"/>
            </a:pPr>
            <a:r>
              <a:rPr lang="en-US" sz="2400" dirty="0">
                <a:solidFill>
                  <a:schemeClr val="bg1">
                    <a:lumMod val="95000"/>
                  </a:schemeClr>
                </a:solidFill>
              </a:rPr>
              <a:t>National Institutes of Health </a:t>
            </a:r>
          </a:p>
          <a:p>
            <a:pPr marL="514350" indent="-514350">
              <a:buFont typeface="Arial" pitchFamily="34" charset="0"/>
              <a:buAutoNum type="alphaUcPeriod"/>
            </a:pPr>
            <a:endParaRPr lang="en-US" sz="2400" dirty="0">
              <a:solidFill>
                <a:schemeClr val="bg1">
                  <a:lumMod val="95000"/>
                </a:schemeClr>
              </a:solidFill>
            </a:endParaRPr>
          </a:p>
        </p:txBody>
      </p:sp>
      <p:sp>
        <p:nvSpPr>
          <p:cNvPr id="26" name="TextBox 25"/>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2" name="TextBox 31"/>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3" name="TextBox 32"/>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34" name="TextBox 33"/>
          <p:cNvSpPr txBox="1"/>
          <p:nvPr/>
        </p:nvSpPr>
        <p:spPr>
          <a:xfrm>
            <a:off x="5715000" y="5715000"/>
            <a:ext cx="1157689" cy="400110"/>
          </a:xfrm>
          <a:prstGeom prst="rect">
            <a:avLst/>
          </a:prstGeom>
          <a:noFill/>
          <a:ln w="50800">
            <a:solidFill>
              <a:srgbClr val="FFFF00"/>
            </a:solidFill>
          </a:ln>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5" name="TextBox 34"/>
          <p:cNvSpPr txBox="1"/>
          <p:nvPr/>
        </p:nvSpPr>
        <p:spPr>
          <a:xfrm>
            <a:off x="5715000" y="6157555"/>
            <a:ext cx="1157689" cy="400110"/>
          </a:xfrm>
          <a:prstGeom prst="rect">
            <a:avLst/>
          </a:prstGeom>
          <a:noFill/>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6" name="TextBox 35"/>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pPr lvl="0"/>
            <a:r>
              <a:rPr lang="en-US" sz="2400" dirty="0" smtClean="0">
                <a:solidFill>
                  <a:srgbClr val="FFFFFF"/>
                </a:solidFill>
              </a:rPr>
              <a:t>________________ </a:t>
            </a:r>
            <a:r>
              <a:rPr lang="en-US" sz="2400" dirty="0">
                <a:solidFill>
                  <a:srgbClr val="FFFFFF"/>
                </a:solidFill>
              </a:rPr>
              <a:t>is the term used to </a:t>
            </a:r>
            <a:r>
              <a:rPr lang="en-US" sz="2400" dirty="0" smtClean="0">
                <a:solidFill>
                  <a:srgbClr val="FFFFFF"/>
                </a:solidFill>
              </a:rPr>
              <a:t>for philanthropic </a:t>
            </a:r>
            <a:r>
              <a:rPr lang="en-US" sz="2400" dirty="0">
                <a:solidFill>
                  <a:srgbClr val="FFFFFF"/>
                </a:solidFill>
              </a:rPr>
              <a:t>activities that allow businesses to provide </a:t>
            </a:r>
            <a:r>
              <a:rPr lang="en-US" sz="2400" dirty="0" smtClean="0">
                <a:solidFill>
                  <a:srgbClr val="FFFFFF"/>
                </a:solidFill>
              </a:rPr>
              <a:t>social good.</a:t>
            </a:r>
            <a:endParaRPr lang="en-US" sz="2400" dirty="0">
              <a:solidFill>
                <a:srgbClr val="FFFFFF"/>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3877241854"/>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30758"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no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a:ln w="50800">
            <a:noFill/>
          </a:ln>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a:ln w="50800">
            <a:noFill/>
          </a:ln>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a:ln w="50800">
            <a:noFill/>
          </a:ln>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a:ln w="50800">
            <a:noFill/>
          </a:ln>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a:ln w="50800">
            <a:noFill/>
          </a:ln>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a:ln w="50800">
            <a:noFill/>
          </a:ln>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a:ln w="50800">
            <a:noFill/>
          </a:ln>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sz="2400" dirty="0" smtClean="0">
                <a:solidFill>
                  <a:schemeClr val="bg1">
                    <a:lumMod val="95000"/>
                  </a:schemeClr>
                </a:solidFill>
              </a:rPr>
              <a:t>Social Goods</a:t>
            </a:r>
          </a:p>
          <a:p>
            <a:pPr marL="514350" indent="-514350">
              <a:lnSpc>
                <a:spcPct val="150000"/>
              </a:lnSpc>
              <a:buFont typeface="Arial" pitchFamily="34" charset="0"/>
              <a:buAutoNum type="alphaUcPeriod"/>
            </a:pPr>
            <a:r>
              <a:rPr lang="en-US" sz="2400" dirty="0" smtClean="0">
                <a:solidFill>
                  <a:schemeClr val="bg1">
                    <a:lumMod val="95000"/>
                  </a:schemeClr>
                </a:solidFill>
              </a:rPr>
              <a:t>Moral Philanthropy</a:t>
            </a:r>
          </a:p>
          <a:p>
            <a:pPr marL="514350" indent="-514350">
              <a:lnSpc>
                <a:spcPct val="150000"/>
              </a:lnSpc>
              <a:buFont typeface="Arial" pitchFamily="34" charset="0"/>
              <a:buAutoNum type="alphaUcPeriod"/>
            </a:pPr>
            <a:r>
              <a:rPr lang="en-US" sz="2400" dirty="0" smtClean="0">
                <a:solidFill>
                  <a:schemeClr val="bg1">
                    <a:lumMod val="95000"/>
                  </a:schemeClr>
                </a:solidFill>
              </a:rPr>
              <a:t>Business Rights</a:t>
            </a:r>
          </a:p>
          <a:p>
            <a:pPr marL="514350" indent="-514350">
              <a:lnSpc>
                <a:spcPct val="150000"/>
              </a:lnSpc>
              <a:buFont typeface="Arial" pitchFamily="34" charset="0"/>
              <a:buAutoNum type="alphaUcPeriod"/>
            </a:pPr>
            <a:r>
              <a:rPr lang="en-US" sz="2400" dirty="0" smtClean="0">
                <a:solidFill>
                  <a:schemeClr val="bg1">
                    <a:lumMod val="95000"/>
                  </a:schemeClr>
                </a:solidFill>
              </a:rPr>
              <a:t>Corporate Social Responsibility</a:t>
            </a:r>
            <a:endParaRPr lang="en-US" sz="2400" dirty="0">
              <a:solidFill>
                <a:schemeClr val="bg1">
                  <a:lumMod val="95000"/>
                </a:schemeClr>
              </a:solidFill>
            </a:endParaRPr>
          </a:p>
        </p:txBody>
      </p:sp>
      <p:sp>
        <p:nvSpPr>
          <p:cNvPr id="26" name="TextBox 25"/>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2" name="TextBox 31"/>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3" name="TextBox 32"/>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34" name="TextBox 33"/>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5" name="TextBox 34"/>
          <p:cNvSpPr txBox="1"/>
          <p:nvPr/>
        </p:nvSpPr>
        <p:spPr>
          <a:xfrm>
            <a:off x="5715000" y="6157555"/>
            <a:ext cx="1157689" cy="400110"/>
          </a:xfrm>
          <a:prstGeom prst="rect">
            <a:avLst/>
          </a:prstGeom>
          <a:noFill/>
          <a:ln w="50800">
            <a:solidFill>
              <a:srgbClr val="FFFF00"/>
            </a:solidFill>
          </a:ln>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6" name="TextBox 35"/>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PLeaderBoardTitle"/>
          <p:cNvSpPr>
            <a:spLocks noGrp="1"/>
          </p:cNvSpPr>
          <p:nvPr>
            <p:ph type="title"/>
          </p:nvPr>
        </p:nvSpPr>
        <p:spPr/>
        <p:txBody>
          <a:bodyPr/>
          <a:lstStyle/>
          <a:p>
            <a:r>
              <a:rPr lang="en-US" dirty="0" smtClean="0">
                <a:solidFill>
                  <a:srgbClr val="FFFF00"/>
                </a:solidFill>
              </a:rPr>
              <a:t>Team Scores</a:t>
            </a:r>
            <a:endParaRPr lang="en-US" dirty="0">
              <a:solidFill>
                <a:srgbClr val="FFFF00"/>
              </a:solidFill>
            </a:endParaRPr>
          </a:p>
        </p:txBody>
      </p:sp>
      <p:graphicFrame>
        <p:nvGraphicFramePr>
          <p:cNvPr id="3" name="TPLeaderBoardTable"/>
          <p:cNvGraphicFramePr>
            <a:graphicFrameLocks noGrp="1"/>
          </p:cNvGraphicFramePr>
          <p:nvPr>
            <p:extLst>
              <p:ext uri="{D42A27DB-BD31-4B8C-83A1-F6EECF244321}">
                <p14:modId xmlns:p14="http://schemas.microsoft.com/office/powerpoint/2010/main" val="65942055"/>
              </p:ext>
            </p:extLst>
          </p:nvPr>
        </p:nvGraphicFramePr>
        <p:xfrm>
          <a:off x="127000" y="1333500"/>
          <a:ext cx="8890000" cy="5029200"/>
        </p:xfrm>
        <a:graphic>
          <a:graphicData uri="http://schemas.openxmlformats.org/drawingml/2006/table">
            <a:tbl>
              <a:tblPr firstRow="1" bandRow="1">
                <a:tableStyleId>{5C22544A-7EE6-4342-B048-85BDC9FD1C3A}</a:tableStyleId>
              </a:tblPr>
              <a:tblGrid>
                <a:gridCol w="1397000"/>
                <a:gridCol w="3048000"/>
                <a:gridCol w="1397000"/>
                <a:gridCol w="3048000"/>
              </a:tblGrid>
              <a:tr h="317500">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Team</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Team</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rgbClr val="FFFFFF"/>
                    </a:solidFill>
                  </a:tcPr>
                </a:tc>
              </a:tr>
            </a:tbl>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PLeaderBoardTitle"/>
          <p:cNvSpPr>
            <a:spLocks noGrp="1"/>
          </p:cNvSpPr>
          <p:nvPr>
            <p:ph type="title"/>
          </p:nvPr>
        </p:nvSpPr>
        <p:spPr/>
        <p:txBody>
          <a:bodyPr/>
          <a:lstStyle/>
          <a:p>
            <a:r>
              <a:rPr lang="en-US" dirty="0" smtClean="0">
                <a:solidFill>
                  <a:srgbClr val="FFFF00"/>
                </a:solidFill>
              </a:rPr>
              <a:t>Participant Scores</a:t>
            </a:r>
            <a:endParaRPr lang="en-US" dirty="0">
              <a:solidFill>
                <a:srgbClr val="FFFF00"/>
              </a:solidFill>
            </a:endParaRPr>
          </a:p>
        </p:txBody>
      </p:sp>
      <p:graphicFrame>
        <p:nvGraphicFramePr>
          <p:cNvPr id="3" name="TPLeaderBoardTable"/>
          <p:cNvGraphicFramePr>
            <a:graphicFrameLocks noGrp="1"/>
          </p:cNvGraphicFramePr>
          <p:nvPr>
            <p:extLst>
              <p:ext uri="{D42A27DB-BD31-4B8C-83A1-F6EECF244321}">
                <p14:modId xmlns:p14="http://schemas.microsoft.com/office/powerpoint/2010/main" val="813388362"/>
              </p:ext>
            </p:extLst>
          </p:nvPr>
        </p:nvGraphicFramePr>
        <p:xfrm>
          <a:off x="127000" y="1333500"/>
          <a:ext cx="8890000" cy="5029200"/>
        </p:xfrm>
        <a:graphic>
          <a:graphicData uri="http://schemas.openxmlformats.org/drawingml/2006/table">
            <a:tbl>
              <a:tblPr firstRow="1" bandRow="1">
                <a:tableStyleId>{5C22544A-7EE6-4342-B048-85BDC9FD1C3A}</a:tableStyleId>
              </a:tblPr>
              <a:tblGrid>
                <a:gridCol w="1397000"/>
                <a:gridCol w="3048000"/>
                <a:gridCol w="1397000"/>
                <a:gridCol w="3048000"/>
              </a:tblGrid>
              <a:tr h="317500">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Participant</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Participant</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rgbClr val="FFFFFF"/>
                    </a:solidFill>
                  </a:tcPr>
                </a:tc>
              </a:tr>
            </a:tbl>
          </a:graphicData>
        </a:graphic>
      </p:graphicFrame>
    </p:spTree>
    <p:custDataLst>
      <p:tags r:id="rId1"/>
    </p:custData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533401" y="2676525"/>
            <a:ext cx="8229599" cy="1362075"/>
          </a:xfrm>
        </p:spPr>
        <p:txBody>
          <a:bodyPr>
            <a:noAutofit/>
          </a:bodyPr>
          <a:lstStyle/>
          <a:p>
            <a:pPr algn="ctr"/>
            <a:r>
              <a:rPr lang="en-US" sz="3600" dirty="0" smtClean="0">
                <a:solidFill>
                  <a:srgbClr val="FFFF00"/>
                </a:solidFill>
                <a:latin typeface="Rockwell" pitchFamily="18" charset="0"/>
              </a:rPr>
              <a:t>And now for</a:t>
            </a:r>
            <a:r>
              <a:rPr lang="en-US" sz="4400" dirty="0" smtClean="0">
                <a:solidFill>
                  <a:srgbClr val="FFFF00"/>
                </a:solidFill>
                <a:latin typeface="Rockwell" pitchFamily="18" charset="0"/>
              </a:rPr>
              <a:t/>
            </a:r>
            <a:br>
              <a:rPr lang="en-US" sz="4400" dirty="0" smtClean="0">
                <a:solidFill>
                  <a:srgbClr val="FFFF00"/>
                </a:solidFill>
                <a:latin typeface="Rockwell" pitchFamily="18" charset="0"/>
              </a:rPr>
            </a:br>
            <a:r>
              <a:rPr lang="en-US" sz="4400" dirty="0" smtClean="0">
                <a:solidFill>
                  <a:schemeClr val="bg1"/>
                </a:solidFill>
                <a:latin typeface="Rockwell" pitchFamily="18" charset="0"/>
              </a:rPr>
              <a:t>the final question</a:t>
            </a:r>
            <a:endParaRPr lang="en-US" sz="4400" dirty="0">
              <a:solidFill>
                <a:schemeClr val="bg1"/>
              </a:solidFill>
              <a:latin typeface="Rockwell" pitchFamily="18" charset="0"/>
            </a:endParaRP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400" b="1" i="1" dirty="0">
                <a:solidFill>
                  <a:srgbClr val="FFFFFF"/>
                </a:solidFill>
              </a:rPr>
              <a:t>The Foreign Agents Registration Act was passed by Congress to </a:t>
            </a: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2798959338"/>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31780"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no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a:ln w="50800">
            <a:noFill/>
          </a:ln>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a:ln w="50800">
            <a:noFill/>
          </a:ln>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a:ln w="50800">
            <a:noFill/>
          </a:ln>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a:ln w="50800">
            <a:noFill/>
          </a:ln>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a:ln w="50800">
            <a:noFill/>
          </a:ln>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a:ln w="50800">
            <a:noFill/>
          </a:ln>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a:ln w="50800">
            <a:noFill/>
          </a:ln>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sz="1800" dirty="0">
                <a:solidFill>
                  <a:schemeClr val="bg1">
                    <a:lumMod val="95000"/>
                  </a:schemeClr>
                </a:solidFill>
              </a:rPr>
              <a:t>require registration of lobbyists working on behalf of foreign governments. </a:t>
            </a:r>
          </a:p>
          <a:p>
            <a:pPr marL="514350" indent="-514350">
              <a:lnSpc>
                <a:spcPct val="150000"/>
              </a:lnSpc>
              <a:buFont typeface="Arial" pitchFamily="34" charset="0"/>
              <a:buAutoNum type="alphaUcPeriod"/>
            </a:pPr>
            <a:r>
              <a:rPr lang="en-US" sz="1800" dirty="0">
                <a:solidFill>
                  <a:schemeClr val="bg1">
                    <a:lumMod val="95000"/>
                  </a:schemeClr>
                </a:solidFill>
              </a:rPr>
              <a:t>register foreign agents visiting the United States.</a:t>
            </a:r>
          </a:p>
          <a:p>
            <a:pPr marL="514350" indent="-514350">
              <a:lnSpc>
                <a:spcPct val="150000"/>
              </a:lnSpc>
              <a:buFont typeface="Arial" pitchFamily="34" charset="0"/>
              <a:buAutoNum type="alphaUcPeriod"/>
            </a:pPr>
            <a:r>
              <a:rPr lang="en-US" sz="1800" dirty="0">
                <a:solidFill>
                  <a:schemeClr val="bg1">
                    <a:lumMod val="95000"/>
                  </a:schemeClr>
                </a:solidFill>
              </a:rPr>
              <a:t>assist the FBI in surveillance.</a:t>
            </a:r>
          </a:p>
          <a:p>
            <a:pPr marL="514350" indent="-514350">
              <a:lnSpc>
                <a:spcPct val="150000"/>
              </a:lnSpc>
              <a:buFont typeface="Arial" pitchFamily="34" charset="0"/>
              <a:buAutoNum type="alphaUcPeriod"/>
            </a:pPr>
            <a:r>
              <a:rPr lang="en-US" sz="1800" dirty="0">
                <a:solidFill>
                  <a:schemeClr val="bg1">
                    <a:lumMod val="95000"/>
                  </a:schemeClr>
                </a:solidFill>
              </a:rPr>
              <a:t>track foreign nationals residing in the United States.</a:t>
            </a:r>
          </a:p>
          <a:p>
            <a:pPr marL="514350" indent="-514350">
              <a:lnSpc>
                <a:spcPct val="150000"/>
              </a:lnSpc>
              <a:buFont typeface="Arial" pitchFamily="34" charset="0"/>
              <a:buAutoNum type="alphaUcPeriod"/>
            </a:pPr>
            <a:endParaRPr lang="en-US" sz="1800" dirty="0">
              <a:solidFill>
                <a:schemeClr val="bg1">
                  <a:lumMod val="95000"/>
                </a:schemeClr>
              </a:solidFill>
            </a:endParaRPr>
          </a:p>
        </p:txBody>
      </p:sp>
      <p:sp>
        <p:nvSpPr>
          <p:cNvPr id="37" name="TextBox 36"/>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8" name="TextBox 37"/>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9" name="TextBox 38"/>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40" name="TextBox 39"/>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41" name="TextBox 40"/>
          <p:cNvSpPr txBox="1"/>
          <p:nvPr/>
        </p:nvSpPr>
        <p:spPr>
          <a:xfrm>
            <a:off x="5715000" y="6157555"/>
            <a:ext cx="1157689" cy="400110"/>
          </a:xfrm>
          <a:prstGeom prst="rect">
            <a:avLst/>
          </a:prstGeom>
          <a:noFill/>
          <a:ln w="50800">
            <a:noFill/>
          </a:ln>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42" name="TextBox 41"/>
          <p:cNvSpPr txBox="1"/>
          <p:nvPr/>
        </p:nvSpPr>
        <p:spPr>
          <a:xfrm>
            <a:off x="7010400" y="5867400"/>
            <a:ext cx="1555234" cy="523220"/>
          </a:xfrm>
          <a:prstGeom prst="rect">
            <a:avLst/>
          </a:prstGeom>
          <a:solidFill>
            <a:srgbClr val="002060"/>
          </a:solidFill>
          <a:ln w="50800">
            <a:solidFill>
              <a:srgbClr val="FF0000"/>
            </a:solidFill>
          </a:ln>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PLeaderBoardTitle"/>
          <p:cNvSpPr>
            <a:spLocks noGrp="1"/>
          </p:cNvSpPr>
          <p:nvPr>
            <p:ph type="title"/>
          </p:nvPr>
        </p:nvSpPr>
        <p:spPr/>
        <p:txBody>
          <a:bodyPr/>
          <a:lstStyle/>
          <a:p>
            <a:r>
              <a:rPr lang="en-US" dirty="0" smtClean="0">
                <a:solidFill>
                  <a:srgbClr val="FFFF00"/>
                </a:solidFill>
              </a:rPr>
              <a:t>Final Team Scores</a:t>
            </a:r>
            <a:endParaRPr lang="en-US" dirty="0">
              <a:solidFill>
                <a:srgbClr val="FFFF00"/>
              </a:solidFill>
            </a:endParaRPr>
          </a:p>
        </p:txBody>
      </p:sp>
      <p:graphicFrame>
        <p:nvGraphicFramePr>
          <p:cNvPr id="3" name="TPLeaderBoardTable"/>
          <p:cNvGraphicFramePr>
            <a:graphicFrameLocks noGrp="1"/>
          </p:cNvGraphicFramePr>
          <p:nvPr>
            <p:extLst>
              <p:ext uri="{D42A27DB-BD31-4B8C-83A1-F6EECF244321}">
                <p14:modId xmlns:p14="http://schemas.microsoft.com/office/powerpoint/2010/main" val="3297008549"/>
              </p:ext>
            </p:extLst>
          </p:nvPr>
        </p:nvGraphicFramePr>
        <p:xfrm>
          <a:off x="127000" y="1333500"/>
          <a:ext cx="8890000" cy="5029200"/>
        </p:xfrm>
        <a:graphic>
          <a:graphicData uri="http://schemas.openxmlformats.org/drawingml/2006/table">
            <a:tbl>
              <a:tblPr firstRow="1" bandRow="1">
                <a:tableStyleId>{5C22544A-7EE6-4342-B048-85BDC9FD1C3A}</a:tableStyleId>
              </a:tblPr>
              <a:tblGrid>
                <a:gridCol w="1397000"/>
                <a:gridCol w="3048000"/>
                <a:gridCol w="1397000"/>
                <a:gridCol w="3048000"/>
              </a:tblGrid>
              <a:tr h="317500">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Team</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Team</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rgbClr val="FFFFFF"/>
                    </a:solidFill>
                  </a:tcPr>
                </a:tc>
              </a:tr>
            </a:tbl>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PLeaderBoardTitle"/>
          <p:cNvSpPr>
            <a:spLocks noGrp="1"/>
          </p:cNvSpPr>
          <p:nvPr>
            <p:ph type="title"/>
          </p:nvPr>
        </p:nvSpPr>
        <p:spPr/>
        <p:txBody>
          <a:bodyPr/>
          <a:lstStyle/>
          <a:p>
            <a:r>
              <a:rPr lang="en-US" dirty="0" smtClean="0">
                <a:solidFill>
                  <a:srgbClr val="FFFF00"/>
                </a:solidFill>
              </a:rPr>
              <a:t>Final Top 5 Participant Scores</a:t>
            </a:r>
            <a:endParaRPr lang="en-US" dirty="0">
              <a:solidFill>
                <a:srgbClr val="FFFF00"/>
              </a:solidFill>
            </a:endParaRPr>
          </a:p>
        </p:txBody>
      </p:sp>
      <p:graphicFrame>
        <p:nvGraphicFramePr>
          <p:cNvPr id="3" name="TPLeaderBoardTable"/>
          <p:cNvGraphicFramePr>
            <a:graphicFrameLocks noGrp="1"/>
          </p:cNvGraphicFramePr>
          <p:nvPr>
            <p:extLst>
              <p:ext uri="{D42A27DB-BD31-4B8C-83A1-F6EECF244321}">
                <p14:modId xmlns:p14="http://schemas.microsoft.com/office/powerpoint/2010/main" val="328544493"/>
              </p:ext>
            </p:extLst>
          </p:nvPr>
        </p:nvGraphicFramePr>
        <p:xfrm>
          <a:off x="127000" y="1333500"/>
          <a:ext cx="8890000" cy="5029200"/>
        </p:xfrm>
        <a:graphic>
          <a:graphicData uri="http://schemas.openxmlformats.org/drawingml/2006/table">
            <a:tbl>
              <a:tblPr firstRow="1" bandRow="1">
                <a:tableStyleId>{5C22544A-7EE6-4342-B048-85BDC9FD1C3A}</a:tableStyleId>
              </a:tblPr>
              <a:tblGrid>
                <a:gridCol w="1397000"/>
                <a:gridCol w="3048000"/>
                <a:gridCol w="1397000"/>
                <a:gridCol w="3048000"/>
              </a:tblGrid>
              <a:tr h="317500">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Participant</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Points</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r>
                        <a:rPr lang="en-US" sz="2400" b="1" dirty="0" smtClean="0">
                          <a:solidFill>
                            <a:srgbClr val="000000"/>
                          </a:solidFill>
                        </a:rPr>
                        <a:t>Participant</a:t>
                      </a:r>
                      <a:endParaRPr lang="en-US" sz="2400" b="1" dirty="0">
                        <a:solidFill>
                          <a:srgbClr val="000000"/>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rgbClr val="FFFFFF"/>
                    </a:solidFill>
                  </a:tcPr>
                </a:tc>
              </a:tr>
              <a:tr h="317500">
                <a:tc>
                  <a:txBody>
                    <a:bodyPr/>
                    <a:lstStyle/>
                    <a:p>
                      <a:pPr algn="l"/>
                      <a:endParaRPr lang="en-US" sz="2400" b="1" dirty="0">
                        <a:solidFill>
                          <a:srgbClr val="000000"/>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rgbClr val="FFFFFF"/>
                    </a:solidFill>
                  </a:tcPr>
                </a:tc>
                <a:tc>
                  <a:txBody>
                    <a:bodyPr/>
                    <a:lstStyle/>
                    <a:p>
                      <a:pPr algn="l"/>
                      <a:endParaRPr lang="en-US" sz="2400" b="1" dirty="0">
                        <a:solidFill>
                          <a:srgbClr val="000000"/>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rgbClr val="FFFFFF"/>
                    </a:solidFill>
                  </a:tcPr>
                </a:tc>
              </a:tr>
            </a:tbl>
          </a:graphicData>
        </a:graphic>
      </p:graphicFrame>
    </p:spTree>
    <p:custDataLst>
      <p:tags r:id="rId1"/>
    </p:custData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533401" y="2438400"/>
            <a:ext cx="8229599" cy="1895475"/>
          </a:xfrm>
        </p:spPr>
        <p:txBody>
          <a:bodyPr>
            <a:normAutofit/>
          </a:bodyPr>
          <a:lstStyle/>
          <a:p>
            <a:pPr algn="ctr"/>
            <a:r>
              <a:rPr lang="en-US" sz="3200" dirty="0" smtClean="0">
                <a:solidFill>
                  <a:srgbClr val="FFFF00"/>
                </a:solidFill>
                <a:latin typeface="Rockwell" pitchFamily="18" charset="0"/>
              </a:rPr>
              <a:t>Thanks for playing</a:t>
            </a:r>
            <a:br>
              <a:rPr lang="en-US" sz="3200" dirty="0" smtClean="0">
                <a:solidFill>
                  <a:srgbClr val="FFFF00"/>
                </a:solidFill>
                <a:latin typeface="Rockwell" pitchFamily="18" charset="0"/>
              </a:rPr>
            </a:br>
            <a:r>
              <a:rPr lang="en-US" dirty="0" smtClean="0">
                <a:solidFill>
                  <a:schemeClr val="bg1"/>
                </a:solidFill>
                <a:latin typeface="Rockwell" pitchFamily="18" charset="0"/>
              </a:rPr>
              <a:t>“Who wants to be</a:t>
            </a:r>
            <a:br>
              <a:rPr lang="en-US" dirty="0" smtClean="0">
                <a:solidFill>
                  <a:schemeClr val="bg1"/>
                </a:solidFill>
                <a:latin typeface="Rockwell" pitchFamily="18" charset="0"/>
              </a:rPr>
            </a:br>
            <a:r>
              <a:rPr lang="en-US" dirty="0" smtClean="0">
                <a:solidFill>
                  <a:schemeClr val="bg1"/>
                </a:solidFill>
                <a:latin typeface="Rockwell" pitchFamily="18" charset="0"/>
              </a:rPr>
              <a:t>an Ethics millionaire?”</a:t>
            </a:r>
            <a:endParaRPr lang="en-US" sz="3200" dirty="0">
              <a:solidFill>
                <a:schemeClr val="bg1"/>
              </a:solidFill>
              <a:latin typeface="Rockwell" pitchFamily="18" charset="0"/>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435225"/>
            <a:ext cx="7772400" cy="1470025"/>
          </a:xfrm>
        </p:spPr>
        <p:txBody>
          <a:bodyPr>
            <a:noAutofit/>
          </a:bodyPr>
          <a:lstStyle/>
          <a:p>
            <a:r>
              <a:rPr lang="en-US" sz="5400" dirty="0" smtClean="0">
                <a:solidFill>
                  <a:schemeClr val="bg1"/>
                </a:solidFill>
                <a:latin typeface="Rockwell" pitchFamily="18" charset="0"/>
              </a:rPr>
              <a:t>Who Wants to be an</a:t>
            </a:r>
            <a:br>
              <a:rPr lang="en-US" sz="5400" dirty="0" smtClean="0">
                <a:solidFill>
                  <a:schemeClr val="bg1"/>
                </a:solidFill>
                <a:latin typeface="Rockwell" pitchFamily="18" charset="0"/>
              </a:rPr>
            </a:br>
            <a:r>
              <a:rPr lang="en-US" sz="5400" dirty="0" smtClean="0">
                <a:solidFill>
                  <a:schemeClr val="bg1"/>
                </a:solidFill>
                <a:latin typeface="Rockwell" pitchFamily="18" charset="0"/>
              </a:rPr>
              <a:t>Ethics Millionaire?</a:t>
            </a:r>
            <a:endParaRPr lang="en-US" sz="5400" dirty="0">
              <a:solidFill>
                <a:schemeClr val="bg1"/>
              </a:solidFill>
              <a:latin typeface="Rockwell" pitchFamily="18" charset="0"/>
            </a:endParaRPr>
          </a:p>
        </p:txBody>
      </p:sp>
      <p:sp>
        <p:nvSpPr>
          <p:cNvPr id="5" name="Subtitle 4"/>
          <p:cNvSpPr>
            <a:spLocks noGrp="1"/>
          </p:cNvSpPr>
          <p:nvPr>
            <p:ph type="subTitle" idx="1"/>
          </p:nvPr>
        </p:nvSpPr>
        <p:spPr>
          <a:xfrm>
            <a:off x="1371600" y="4191000"/>
            <a:ext cx="6400800" cy="1752600"/>
          </a:xfrm>
        </p:spPr>
        <p:txBody>
          <a:bodyPr/>
          <a:lstStyle/>
          <a:p>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lstStyle/>
          <a:p>
            <a:r>
              <a:rPr lang="en-US" dirty="0" smtClean="0">
                <a:solidFill>
                  <a:schemeClr val="bg1"/>
                </a:solidFill>
              </a:rPr>
              <a:t>Please select a Team.</a:t>
            </a:r>
            <a:endParaRPr lang="en-US" dirty="0">
              <a:solidFill>
                <a:schemeClr val="bg1"/>
              </a:solidFill>
            </a:endParaRPr>
          </a:p>
        </p:txBody>
      </p:sp>
      <p:graphicFrame>
        <p:nvGraphicFramePr>
          <p:cNvPr id="5" name="TPChart" hidden="1"/>
          <p:cNvGraphicFramePr>
            <a:graphicFrameLocks/>
          </p:cNvGraphicFramePr>
          <p:nvPr>
            <p:custDataLst>
              <p:tags r:id="rId3"/>
            </p:custDataLst>
            <p:extLst>
              <p:ext uri="{D42A27DB-BD31-4B8C-83A1-F6EECF244321}">
                <p14:modId xmlns:p14="http://schemas.microsoft.com/office/powerpoint/2010/main" val="1681753670"/>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16421" name="Chart" r:id="rId8" imgW="9144000" imgH="3171720" progId="MSGraph.Chart.8">
                  <p:embed followColorScheme="full"/>
                </p:oleObj>
              </mc:Choice>
              <mc:Fallback>
                <p:oleObj name="Chart" r:id="rId8" imgW="9144000" imgH="3171720" progId="MSGraph.Chart.8">
                  <p:embed followColorScheme="full"/>
                  <p:pic>
                    <p:nvPicPr>
                      <p:cNvPr id="0" name="TPChart"/>
                      <p:cNvPicPr>
                        <a:picLocks noChangeAspect="1" noChangeArrowheads="1"/>
                      </p:cNvPicPr>
                      <p:nvPr/>
                    </p:nvPicPr>
                    <p:blipFill>
                      <a:blip r:embed="rId9"/>
                      <a:srcRect/>
                      <a:stretch>
                        <a:fillRect/>
                      </a:stretch>
                    </p:blipFill>
                    <p:spPr bwMode="auto">
                      <a:xfrm>
                        <a:off x="4508500" y="1600200"/>
                        <a:ext cx="4572000" cy="5143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PAnswers"/>
          <p:cNvSpPr>
            <a:spLocks noGrp="1"/>
          </p:cNvSpPr>
          <p:nvPr>
            <p:ph type="body" idx="1"/>
            <p:custDataLst>
              <p:tags r:id="rId4"/>
            </p:custDataLst>
          </p:nvPr>
        </p:nvSpPr>
        <p:spPr>
          <a:xfrm>
            <a:off x="457200" y="1600199"/>
            <a:ext cx="4114800" cy="4533900"/>
          </a:xfrm>
        </p:spPr>
        <p:txBody>
          <a:bodyPr>
            <a:noAutofit/>
          </a:bodyPr>
          <a:lstStyle/>
          <a:p>
            <a:pPr marL="514350" indent="-514350" algn="ctr">
              <a:buFont typeface="Arial" pitchFamily="34" charset="0"/>
              <a:buAutoNum type="alphaUcPeriod"/>
            </a:pPr>
            <a:r>
              <a:rPr lang="en-US" dirty="0" smtClean="0">
                <a:solidFill>
                  <a:schemeClr val="bg1"/>
                </a:solidFill>
              </a:rPr>
              <a:t>Page</a:t>
            </a:r>
          </a:p>
          <a:p>
            <a:pPr marL="514350" indent="-514350" algn="ctr">
              <a:buFont typeface="Arial" pitchFamily="34" charset="0"/>
              <a:buAutoNum type="alphaUcPeriod"/>
            </a:pPr>
            <a:r>
              <a:rPr lang="en-US" dirty="0" smtClean="0">
                <a:solidFill>
                  <a:schemeClr val="bg1"/>
                </a:solidFill>
              </a:rPr>
              <a:t>Bernays</a:t>
            </a:r>
          </a:p>
          <a:p>
            <a:pPr marL="514350" indent="-514350" algn="ctr">
              <a:buFont typeface="Arial" pitchFamily="34" charset="0"/>
              <a:buAutoNum type="alphaUcPeriod"/>
            </a:pPr>
            <a:r>
              <a:rPr lang="en-US" dirty="0" smtClean="0">
                <a:solidFill>
                  <a:schemeClr val="bg1"/>
                </a:solidFill>
              </a:rPr>
              <a:t>Ivy</a:t>
            </a:r>
          </a:p>
          <a:p>
            <a:pPr marL="514350" indent="-514350" algn="ctr">
              <a:buFont typeface="Arial" pitchFamily="34" charset="0"/>
              <a:buAutoNum type="alphaUcPeriod"/>
            </a:pPr>
            <a:r>
              <a:rPr lang="en-US" dirty="0" smtClean="0">
                <a:solidFill>
                  <a:schemeClr val="bg1"/>
                </a:solidFill>
              </a:rPr>
              <a:t>Kendrix</a:t>
            </a:r>
          </a:p>
          <a:p>
            <a:pPr marL="514350" indent="-514350" algn="ctr">
              <a:buFont typeface="Arial" pitchFamily="34" charset="0"/>
              <a:buAutoNum type="alphaUcPeriod"/>
            </a:pPr>
            <a:r>
              <a:rPr lang="en-US" dirty="0" smtClean="0">
                <a:solidFill>
                  <a:schemeClr val="bg1"/>
                </a:solidFill>
              </a:rPr>
              <a:t>Fleishman</a:t>
            </a: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400" b="1" i="1" dirty="0" smtClean="0">
                <a:solidFill>
                  <a:schemeClr val="bg1"/>
                </a:solidFill>
              </a:rPr>
              <a:t>You review a product on your website. You were given the product by the company. </a:t>
            </a:r>
            <a:br>
              <a:rPr lang="en-US" sz="2400" b="1" i="1" dirty="0" smtClean="0">
                <a:solidFill>
                  <a:schemeClr val="bg1"/>
                </a:solidFill>
              </a:rPr>
            </a:br>
            <a:r>
              <a:rPr lang="en-US" sz="2400" b="1" i="1" dirty="0" smtClean="0">
                <a:solidFill>
                  <a:schemeClr val="bg1"/>
                </a:solidFill>
              </a:rPr>
              <a:t>Which agency requires you to disclose that?</a:t>
            </a:r>
            <a:endParaRPr lang="en-US" sz="2400" i="1" dirty="0">
              <a:solidFill>
                <a:schemeClr val="bg1"/>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3851732346"/>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2083"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solidFill>
              <a:srgbClr val="FFFF00"/>
            </a:solid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25" name="TextBox 24"/>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27" name="TextBox 26"/>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28" name="TextBox 27"/>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29" name="TextBox 28"/>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0" name="TextBox 29"/>
          <p:cNvSpPr txBox="1"/>
          <p:nvPr/>
        </p:nvSpPr>
        <p:spPr>
          <a:xfrm>
            <a:off x="5715000" y="6157555"/>
            <a:ext cx="1157689" cy="400110"/>
          </a:xfrm>
          <a:prstGeom prst="rect">
            <a:avLst/>
          </a:prstGeom>
          <a:noFill/>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1" name="TextBox 30"/>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sz="2400" dirty="0" smtClean="0">
                <a:solidFill>
                  <a:schemeClr val="bg1">
                    <a:lumMod val="95000"/>
                  </a:schemeClr>
                </a:solidFill>
              </a:rPr>
              <a:t>Securities and Exchange Commission</a:t>
            </a:r>
          </a:p>
          <a:p>
            <a:pPr marL="514350" indent="-514350">
              <a:lnSpc>
                <a:spcPct val="150000"/>
              </a:lnSpc>
              <a:buFont typeface="Arial" pitchFamily="34" charset="0"/>
              <a:buAutoNum type="alphaUcPeriod"/>
            </a:pPr>
            <a:r>
              <a:rPr lang="en-US" sz="2400" dirty="0" smtClean="0">
                <a:solidFill>
                  <a:schemeClr val="bg1">
                    <a:lumMod val="95000"/>
                  </a:schemeClr>
                </a:solidFill>
              </a:rPr>
              <a:t>Federal Trade Commission</a:t>
            </a:r>
            <a:endParaRPr lang="en-US" sz="2400" dirty="0">
              <a:solidFill>
                <a:schemeClr val="bg1">
                  <a:lumMod val="95000"/>
                </a:schemeClr>
              </a:solidFill>
            </a:endParaRPr>
          </a:p>
          <a:p>
            <a:pPr marL="514350" indent="-514350">
              <a:lnSpc>
                <a:spcPct val="150000"/>
              </a:lnSpc>
              <a:buFont typeface="Arial" pitchFamily="34" charset="0"/>
              <a:buAutoNum type="alphaUcPeriod"/>
            </a:pPr>
            <a:r>
              <a:rPr lang="en-US" sz="2400" dirty="0" smtClean="0">
                <a:solidFill>
                  <a:schemeClr val="bg1">
                    <a:lumMod val="95000"/>
                  </a:schemeClr>
                </a:solidFill>
              </a:rPr>
              <a:t>Federal Communication Commission</a:t>
            </a:r>
          </a:p>
          <a:p>
            <a:pPr marL="514350" indent="-514350">
              <a:lnSpc>
                <a:spcPct val="150000"/>
              </a:lnSpc>
              <a:buFont typeface="Arial" pitchFamily="34" charset="0"/>
              <a:buAutoNum type="alphaUcPeriod"/>
            </a:pPr>
            <a:r>
              <a:rPr lang="en-US" sz="2400" dirty="0" smtClean="0">
                <a:solidFill>
                  <a:schemeClr val="bg1">
                    <a:lumMod val="95000"/>
                  </a:schemeClr>
                </a:solidFill>
              </a:rPr>
              <a:t>The Energy Department</a:t>
            </a:r>
            <a:endParaRPr lang="en-US" sz="2400" dirty="0">
              <a:solidFill>
                <a:schemeClr val="bg1">
                  <a:lumMod val="95000"/>
                </a:schemeClr>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400" b="1" i="1" dirty="0" smtClean="0">
                <a:solidFill>
                  <a:schemeClr val="bg1"/>
                </a:solidFill>
              </a:rPr>
              <a:t>What is the term for undisclosed compensation of reporters for placement of material?</a:t>
            </a:r>
            <a:endParaRPr lang="en-US" sz="2400" b="1" i="1" dirty="0">
              <a:solidFill>
                <a:schemeClr val="bg1"/>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3191530447"/>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18468"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solidFill>
              <a:srgbClr val="FFFF00"/>
            </a:solid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dirty="0" smtClean="0">
                <a:solidFill>
                  <a:schemeClr val="bg1">
                    <a:lumMod val="95000"/>
                  </a:schemeClr>
                </a:solidFill>
              </a:rPr>
              <a:t>DJ Dues</a:t>
            </a:r>
            <a:endParaRPr lang="en-US" dirty="0">
              <a:solidFill>
                <a:schemeClr val="bg1">
                  <a:lumMod val="95000"/>
                </a:schemeClr>
              </a:solidFill>
            </a:endParaRPr>
          </a:p>
          <a:p>
            <a:pPr marL="514350" indent="-514350">
              <a:lnSpc>
                <a:spcPct val="150000"/>
              </a:lnSpc>
              <a:buFont typeface="Arial" pitchFamily="34" charset="0"/>
              <a:buAutoNum type="alphaUcPeriod"/>
            </a:pPr>
            <a:r>
              <a:rPr lang="en-US" dirty="0" smtClean="0">
                <a:solidFill>
                  <a:schemeClr val="bg1">
                    <a:lumMod val="95000"/>
                  </a:schemeClr>
                </a:solidFill>
              </a:rPr>
              <a:t>Native Advertising</a:t>
            </a:r>
            <a:endParaRPr lang="en-US" dirty="0">
              <a:solidFill>
                <a:schemeClr val="bg1">
                  <a:lumMod val="95000"/>
                </a:schemeClr>
              </a:solidFill>
            </a:endParaRPr>
          </a:p>
          <a:p>
            <a:pPr marL="514350" indent="-514350">
              <a:lnSpc>
                <a:spcPct val="150000"/>
              </a:lnSpc>
              <a:buFont typeface="Arial" pitchFamily="34" charset="0"/>
              <a:buAutoNum type="alphaUcPeriod"/>
            </a:pPr>
            <a:r>
              <a:rPr lang="en-US" dirty="0" smtClean="0">
                <a:solidFill>
                  <a:schemeClr val="bg1">
                    <a:lumMod val="95000"/>
                  </a:schemeClr>
                </a:solidFill>
              </a:rPr>
              <a:t>Pay-for-Play</a:t>
            </a:r>
            <a:endParaRPr lang="en-US" dirty="0">
              <a:solidFill>
                <a:schemeClr val="bg1">
                  <a:lumMod val="95000"/>
                </a:schemeClr>
              </a:solidFill>
            </a:endParaRPr>
          </a:p>
          <a:p>
            <a:pPr marL="514350" indent="-514350">
              <a:lnSpc>
                <a:spcPct val="150000"/>
              </a:lnSpc>
              <a:buFont typeface="Arial" pitchFamily="34" charset="0"/>
              <a:buAutoNum type="alphaUcPeriod"/>
            </a:pPr>
            <a:r>
              <a:rPr lang="en-US" dirty="0" smtClean="0">
                <a:solidFill>
                  <a:schemeClr val="bg1">
                    <a:lumMod val="95000"/>
                  </a:schemeClr>
                </a:solidFill>
              </a:rPr>
              <a:t>Editorial Payments</a:t>
            </a:r>
            <a:endParaRPr lang="en-US" dirty="0">
              <a:solidFill>
                <a:schemeClr val="bg1">
                  <a:lumMod val="95000"/>
                </a:schemeClr>
              </a:solidFill>
            </a:endParaRPr>
          </a:p>
          <a:p>
            <a:pPr marL="0" indent="0">
              <a:lnSpc>
                <a:spcPct val="150000"/>
              </a:lnSpc>
              <a:buNone/>
            </a:pPr>
            <a:endParaRPr lang="en-US" sz="2400" dirty="0" smtClean="0">
              <a:solidFill>
                <a:schemeClr val="bg1">
                  <a:lumMod val="95000"/>
                </a:schemeClr>
              </a:solidFill>
            </a:endParaRPr>
          </a:p>
        </p:txBody>
      </p:sp>
      <p:sp>
        <p:nvSpPr>
          <p:cNvPr id="32" name="TextBox 31"/>
          <p:cNvSpPr txBox="1"/>
          <p:nvPr/>
        </p:nvSpPr>
        <p:spPr>
          <a:xfrm>
            <a:off x="3581400" y="5715000"/>
            <a:ext cx="898003" cy="400110"/>
          </a:xfrm>
          <a:prstGeom prst="rect">
            <a:avLst/>
          </a:prstGeom>
          <a:noFill/>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3" name="TextBox 32"/>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4" name="TextBox 33"/>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5" name="TextBox 34"/>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36" name="TextBox 35"/>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7" name="TextBox 36"/>
          <p:cNvSpPr txBox="1"/>
          <p:nvPr/>
        </p:nvSpPr>
        <p:spPr>
          <a:xfrm>
            <a:off x="5715000" y="6157555"/>
            <a:ext cx="1157689" cy="400110"/>
          </a:xfrm>
          <a:prstGeom prst="rect">
            <a:avLst/>
          </a:prstGeom>
          <a:noFill/>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8" name="TextBox 37"/>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400" b="1" i="1" dirty="0">
                <a:solidFill>
                  <a:schemeClr val="bg1"/>
                </a:solidFill>
              </a:rPr>
              <a:t>A university student is injured on </a:t>
            </a:r>
            <a:r>
              <a:rPr lang="en-US" sz="2400" b="1" i="1" dirty="0" smtClean="0">
                <a:solidFill>
                  <a:schemeClr val="bg1"/>
                </a:solidFill>
              </a:rPr>
              <a:t>campus. A reporter calls to obtain information. Which law must you consider?</a:t>
            </a:r>
            <a:endParaRPr lang="en-US" sz="2400" dirty="0">
              <a:solidFill>
                <a:srgbClr val="FFFFFF"/>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3891994455"/>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19492"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no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a:ln w="50800">
            <a:solidFill>
              <a:srgbClr val="FFFF00"/>
            </a:solidFill>
          </a:ln>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sz="2400" dirty="0">
                <a:solidFill>
                  <a:schemeClr val="bg1">
                    <a:lumMod val="95000"/>
                  </a:schemeClr>
                </a:solidFill>
              </a:rPr>
              <a:t>Family Educational Rights and Privacy Act (FERPA</a:t>
            </a:r>
            <a:r>
              <a:rPr lang="en-US" sz="2400" dirty="0" smtClean="0">
                <a:solidFill>
                  <a:schemeClr val="bg1">
                    <a:lumMod val="95000"/>
                  </a:schemeClr>
                </a:solidFill>
              </a:rPr>
              <a:t>)</a:t>
            </a:r>
            <a:endParaRPr lang="en-US" sz="2400" dirty="0">
              <a:solidFill>
                <a:schemeClr val="bg1">
                  <a:lumMod val="95000"/>
                </a:schemeClr>
              </a:solidFill>
            </a:endParaRPr>
          </a:p>
          <a:p>
            <a:pPr marL="514350" indent="-514350">
              <a:lnSpc>
                <a:spcPct val="150000"/>
              </a:lnSpc>
              <a:buFont typeface="Arial" pitchFamily="34" charset="0"/>
              <a:buAutoNum type="alphaUcPeriod"/>
            </a:pPr>
            <a:r>
              <a:rPr lang="en-US" sz="2400" dirty="0">
                <a:solidFill>
                  <a:schemeClr val="bg1">
                    <a:lumMod val="95000"/>
                  </a:schemeClr>
                </a:solidFill>
              </a:rPr>
              <a:t>Title </a:t>
            </a:r>
            <a:r>
              <a:rPr lang="en-US" sz="2400" dirty="0" smtClean="0">
                <a:solidFill>
                  <a:schemeClr val="bg1">
                    <a:lumMod val="95000"/>
                  </a:schemeClr>
                </a:solidFill>
              </a:rPr>
              <a:t>IX of </a:t>
            </a:r>
            <a:r>
              <a:rPr lang="en-US" sz="2400" dirty="0">
                <a:solidFill>
                  <a:schemeClr val="bg1">
                    <a:lumMod val="95000"/>
                  </a:schemeClr>
                </a:solidFill>
              </a:rPr>
              <a:t>the United States Education Amendments of </a:t>
            </a:r>
            <a:r>
              <a:rPr lang="en-US" sz="2400" dirty="0" smtClean="0">
                <a:solidFill>
                  <a:schemeClr val="bg1">
                    <a:lumMod val="95000"/>
                  </a:schemeClr>
                </a:solidFill>
              </a:rPr>
              <a:t>1972</a:t>
            </a:r>
            <a:endParaRPr lang="en-US" sz="2400" dirty="0">
              <a:solidFill>
                <a:schemeClr val="bg1">
                  <a:lumMod val="95000"/>
                </a:schemeClr>
              </a:solidFill>
            </a:endParaRPr>
          </a:p>
          <a:p>
            <a:pPr marL="514350" indent="-514350">
              <a:lnSpc>
                <a:spcPct val="150000"/>
              </a:lnSpc>
              <a:buFont typeface="Arial" pitchFamily="34" charset="0"/>
              <a:buAutoNum type="alphaUcPeriod"/>
            </a:pPr>
            <a:r>
              <a:rPr lang="en-US" sz="2400" dirty="0" smtClean="0">
                <a:solidFill>
                  <a:schemeClr val="bg1">
                    <a:lumMod val="95000"/>
                  </a:schemeClr>
                </a:solidFill>
              </a:rPr>
              <a:t>Fair Disclosure Act </a:t>
            </a:r>
            <a:endParaRPr lang="en-US" sz="6000" dirty="0" smtClean="0">
              <a:solidFill>
                <a:schemeClr val="bg1">
                  <a:lumMod val="95000"/>
                </a:schemeClr>
              </a:solidFill>
            </a:endParaRPr>
          </a:p>
        </p:txBody>
      </p:sp>
      <p:sp>
        <p:nvSpPr>
          <p:cNvPr id="26" name="TextBox 25"/>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2" name="TextBox 31"/>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3" name="TextBox 32"/>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34" name="TextBox 33"/>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5" name="TextBox 34"/>
          <p:cNvSpPr txBox="1"/>
          <p:nvPr/>
        </p:nvSpPr>
        <p:spPr>
          <a:xfrm>
            <a:off x="5715000" y="6157555"/>
            <a:ext cx="1157689" cy="400110"/>
          </a:xfrm>
          <a:prstGeom prst="rect">
            <a:avLst/>
          </a:prstGeom>
          <a:noFill/>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6" name="TextBox 35"/>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400" b="1" i="1" dirty="0" smtClean="0">
                <a:solidFill>
                  <a:srgbClr val="FFFFFF"/>
                </a:solidFill>
              </a:rPr>
              <a:t>The New York Times article about Orange is the New Black that was sponsored by Netflix is an example of </a:t>
            </a:r>
            <a:endParaRPr lang="en-US" sz="2400" b="1" i="1" dirty="0">
              <a:solidFill>
                <a:srgbClr val="FFFFFF"/>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482062502"/>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20518"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no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a:ln w="50800">
            <a:noFill/>
          </a:ln>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a:ln w="50800">
            <a:solidFill>
              <a:srgbClr val="FFFF00"/>
            </a:solidFill>
          </a:ln>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sz="2800" dirty="0">
                <a:solidFill>
                  <a:schemeClr val="bg1">
                    <a:lumMod val="95000"/>
                  </a:schemeClr>
                </a:solidFill>
              </a:rPr>
              <a:t>s</a:t>
            </a:r>
            <a:r>
              <a:rPr lang="en-US" sz="2800" dirty="0" smtClean="0">
                <a:solidFill>
                  <a:schemeClr val="bg1">
                    <a:lumMod val="95000"/>
                  </a:schemeClr>
                </a:solidFill>
              </a:rPr>
              <a:t>ponsored content.</a:t>
            </a:r>
          </a:p>
          <a:p>
            <a:pPr marL="514350" indent="-514350">
              <a:lnSpc>
                <a:spcPct val="150000"/>
              </a:lnSpc>
              <a:buFont typeface="Arial" pitchFamily="34" charset="0"/>
              <a:buAutoNum type="alphaUcPeriod"/>
            </a:pPr>
            <a:r>
              <a:rPr lang="en-US" sz="2800" dirty="0">
                <a:solidFill>
                  <a:schemeClr val="bg1">
                    <a:lumMod val="95000"/>
                  </a:schemeClr>
                </a:solidFill>
              </a:rPr>
              <a:t>e</a:t>
            </a:r>
            <a:r>
              <a:rPr lang="en-US" sz="2800" dirty="0" smtClean="0">
                <a:solidFill>
                  <a:schemeClr val="bg1">
                    <a:lumMod val="95000"/>
                  </a:schemeClr>
                </a:solidFill>
              </a:rPr>
              <a:t>ditorial content.</a:t>
            </a:r>
          </a:p>
          <a:p>
            <a:pPr marL="514350" indent="-514350">
              <a:lnSpc>
                <a:spcPct val="150000"/>
              </a:lnSpc>
              <a:buFont typeface="Arial" pitchFamily="34" charset="0"/>
              <a:buAutoNum type="alphaUcPeriod"/>
            </a:pPr>
            <a:r>
              <a:rPr lang="en-US" sz="2800" dirty="0">
                <a:solidFill>
                  <a:schemeClr val="bg1">
                    <a:lumMod val="95000"/>
                  </a:schemeClr>
                </a:solidFill>
              </a:rPr>
              <a:t>p</a:t>
            </a:r>
            <a:r>
              <a:rPr lang="en-US" sz="2800" dirty="0" smtClean="0">
                <a:solidFill>
                  <a:schemeClr val="bg1">
                    <a:lumMod val="95000"/>
                  </a:schemeClr>
                </a:solidFill>
              </a:rPr>
              <a:t>ublic </a:t>
            </a:r>
            <a:r>
              <a:rPr lang="en-US" sz="2800" dirty="0">
                <a:solidFill>
                  <a:schemeClr val="bg1">
                    <a:lumMod val="95000"/>
                  </a:schemeClr>
                </a:solidFill>
              </a:rPr>
              <a:t>r</a:t>
            </a:r>
            <a:r>
              <a:rPr lang="en-US" sz="2800" dirty="0" smtClean="0">
                <a:solidFill>
                  <a:schemeClr val="bg1">
                    <a:lumMod val="95000"/>
                  </a:schemeClr>
                </a:solidFill>
              </a:rPr>
              <a:t>elations content.</a:t>
            </a:r>
          </a:p>
          <a:p>
            <a:pPr marL="514350" indent="-514350">
              <a:lnSpc>
                <a:spcPct val="150000"/>
              </a:lnSpc>
              <a:buFont typeface="Arial" pitchFamily="34" charset="0"/>
              <a:buAutoNum type="alphaUcPeriod"/>
            </a:pPr>
            <a:r>
              <a:rPr lang="en-US" sz="2800" dirty="0">
                <a:solidFill>
                  <a:schemeClr val="bg1">
                    <a:lumMod val="95000"/>
                  </a:schemeClr>
                </a:solidFill>
              </a:rPr>
              <a:t>p</a:t>
            </a:r>
            <a:r>
              <a:rPr lang="en-US" sz="2800" dirty="0" smtClean="0">
                <a:solidFill>
                  <a:schemeClr val="bg1">
                    <a:lumMod val="95000"/>
                  </a:schemeClr>
                </a:solidFill>
              </a:rPr>
              <a:t>ublic advertising.</a:t>
            </a:r>
          </a:p>
        </p:txBody>
      </p:sp>
      <p:sp>
        <p:nvSpPr>
          <p:cNvPr id="26" name="TextBox 25"/>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2" name="TextBox 31"/>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3" name="TextBox 32"/>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34" name="TextBox 33"/>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5" name="TextBox 34"/>
          <p:cNvSpPr txBox="1"/>
          <p:nvPr/>
        </p:nvSpPr>
        <p:spPr>
          <a:xfrm>
            <a:off x="5715000" y="6157555"/>
            <a:ext cx="1157689" cy="400110"/>
          </a:xfrm>
          <a:prstGeom prst="rect">
            <a:avLst/>
          </a:prstGeom>
          <a:noFill/>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6" name="TextBox 35"/>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noAutofit/>
          </a:bodyPr>
          <a:lstStyle/>
          <a:p>
            <a:r>
              <a:rPr lang="en-US" sz="2400" b="1" i="1" dirty="0" smtClean="0">
                <a:solidFill>
                  <a:srgbClr val="FFFFFF"/>
                </a:solidFill>
              </a:rPr>
              <a:t>Which is one of the seven Page Principle? </a:t>
            </a:r>
            <a:endParaRPr lang="en-US" sz="2400" b="1" i="1" dirty="0">
              <a:solidFill>
                <a:srgbClr val="FFFFFF"/>
              </a:solidFill>
            </a:endParaRPr>
          </a:p>
        </p:txBody>
      </p:sp>
      <p:graphicFrame>
        <p:nvGraphicFramePr>
          <p:cNvPr id="4" name="TPChart" hidden="1"/>
          <p:cNvGraphicFramePr>
            <a:graphicFrameLocks noChangeAspect="1"/>
          </p:cNvGraphicFramePr>
          <p:nvPr>
            <p:custDataLst>
              <p:tags r:id="rId3"/>
            </p:custDataLst>
            <p:extLst>
              <p:ext uri="{D42A27DB-BD31-4B8C-83A1-F6EECF244321}">
                <p14:modId xmlns:p14="http://schemas.microsoft.com/office/powerpoint/2010/main" val="2831826976"/>
              </p:ext>
            </p:extLst>
          </p:nvPr>
        </p:nvGraphicFramePr>
        <p:xfrm>
          <a:off x="5486401" y="1981201"/>
          <a:ext cx="3454400" cy="3886200"/>
        </p:xfrm>
        <a:graphic>
          <a:graphicData uri="http://schemas.openxmlformats.org/presentationml/2006/ole">
            <mc:AlternateContent xmlns:mc="http://schemas.openxmlformats.org/markup-compatibility/2006">
              <mc:Choice xmlns:v="urn:schemas-microsoft-com:vml" Requires="v">
                <p:oleObj spid="_x0000_s21542" name="Chart" r:id="rId8" imgW="4572000" imgH="5143584" progId="MSGraph.Chart.8">
                  <p:embed followColorScheme="full"/>
                </p:oleObj>
              </mc:Choice>
              <mc:Fallback>
                <p:oleObj name="Chart" r:id="rId8" imgW="4572000"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5486401" y="1981201"/>
                        <a:ext cx="3454400" cy="38862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304800" y="5710535"/>
            <a:ext cx="638316" cy="400110"/>
          </a:xfrm>
          <a:prstGeom prst="rect">
            <a:avLst/>
          </a:prstGeom>
          <a:noFill/>
          <a:ln w="50800" cap="rnd">
            <a:noFill/>
          </a:ln>
        </p:spPr>
        <p:txBody>
          <a:bodyPr wrap="none" rtlCol="0">
            <a:spAutoFit/>
          </a:bodyPr>
          <a:lstStyle/>
          <a:p>
            <a:r>
              <a:rPr lang="en-US" sz="2000" dirty="0" smtClean="0">
                <a:solidFill>
                  <a:schemeClr val="accent6"/>
                </a:solidFill>
              </a:rPr>
              <a:t>1 - 1</a:t>
            </a:r>
            <a:endParaRPr lang="en-US" sz="2000" dirty="0">
              <a:solidFill>
                <a:schemeClr val="accent6"/>
              </a:solidFill>
            </a:endParaRPr>
          </a:p>
        </p:txBody>
      </p:sp>
      <p:sp>
        <p:nvSpPr>
          <p:cNvPr id="17" name="TextBox 16"/>
          <p:cNvSpPr txBox="1"/>
          <p:nvPr/>
        </p:nvSpPr>
        <p:spPr>
          <a:xfrm>
            <a:off x="304800" y="6153090"/>
            <a:ext cx="638316" cy="400110"/>
          </a:xfrm>
          <a:prstGeom prst="rect">
            <a:avLst/>
          </a:prstGeom>
          <a:noFill/>
          <a:ln w="50800" cap="rnd">
            <a:noFill/>
          </a:ln>
        </p:spPr>
        <p:txBody>
          <a:bodyPr wrap="none" rtlCol="0">
            <a:spAutoFit/>
          </a:bodyPr>
          <a:lstStyle/>
          <a:p>
            <a:r>
              <a:rPr lang="en-US" sz="2000" dirty="0" smtClean="0">
                <a:solidFill>
                  <a:schemeClr val="accent6"/>
                </a:solidFill>
              </a:rPr>
              <a:t>2 - 5</a:t>
            </a:r>
            <a:endParaRPr lang="en-US" sz="2000" dirty="0">
              <a:solidFill>
                <a:schemeClr val="accent6"/>
              </a:solidFill>
            </a:endParaRPr>
          </a:p>
        </p:txBody>
      </p:sp>
      <p:sp>
        <p:nvSpPr>
          <p:cNvPr id="18" name="TextBox 17"/>
          <p:cNvSpPr txBox="1"/>
          <p:nvPr/>
        </p:nvSpPr>
        <p:spPr>
          <a:xfrm>
            <a:off x="1066800" y="5715000"/>
            <a:ext cx="768159" cy="400110"/>
          </a:xfrm>
          <a:prstGeom prst="rect">
            <a:avLst/>
          </a:prstGeom>
          <a:noFill/>
          <a:ln w="50800">
            <a:noFill/>
          </a:ln>
        </p:spPr>
        <p:txBody>
          <a:bodyPr wrap="none" rtlCol="0">
            <a:spAutoFit/>
          </a:bodyPr>
          <a:lstStyle/>
          <a:p>
            <a:r>
              <a:rPr lang="en-US" sz="2000" dirty="0" smtClean="0">
                <a:solidFill>
                  <a:schemeClr val="accent6"/>
                </a:solidFill>
              </a:rPr>
              <a:t>3 - 10</a:t>
            </a:r>
            <a:endParaRPr lang="en-US" sz="2000" dirty="0">
              <a:solidFill>
                <a:schemeClr val="accent6"/>
              </a:solidFill>
            </a:endParaRPr>
          </a:p>
        </p:txBody>
      </p:sp>
      <p:sp>
        <p:nvSpPr>
          <p:cNvPr id="19" name="TextBox 18"/>
          <p:cNvSpPr txBox="1"/>
          <p:nvPr/>
        </p:nvSpPr>
        <p:spPr>
          <a:xfrm>
            <a:off x="1066800" y="6157555"/>
            <a:ext cx="768159" cy="400110"/>
          </a:xfrm>
          <a:prstGeom prst="rect">
            <a:avLst/>
          </a:prstGeom>
          <a:noFill/>
          <a:ln w="50800">
            <a:noFill/>
          </a:ln>
        </p:spPr>
        <p:txBody>
          <a:bodyPr wrap="none" rtlCol="0">
            <a:spAutoFit/>
          </a:bodyPr>
          <a:lstStyle/>
          <a:p>
            <a:r>
              <a:rPr lang="en-US" sz="2000" dirty="0" smtClean="0">
                <a:solidFill>
                  <a:schemeClr val="accent6"/>
                </a:solidFill>
              </a:rPr>
              <a:t>4 - 20</a:t>
            </a:r>
            <a:endParaRPr lang="en-US" sz="2000" dirty="0">
              <a:solidFill>
                <a:schemeClr val="accent6"/>
              </a:solidFill>
            </a:endParaRPr>
          </a:p>
        </p:txBody>
      </p:sp>
      <p:sp>
        <p:nvSpPr>
          <p:cNvPr id="20" name="TextBox 19"/>
          <p:cNvSpPr txBox="1"/>
          <p:nvPr/>
        </p:nvSpPr>
        <p:spPr>
          <a:xfrm>
            <a:off x="1845197" y="5715000"/>
            <a:ext cx="768159" cy="400110"/>
          </a:xfrm>
          <a:prstGeom prst="rect">
            <a:avLst/>
          </a:prstGeom>
          <a:noFill/>
          <a:ln w="50800">
            <a:solidFill>
              <a:srgbClr val="FFFF00"/>
            </a:solidFill>
          </a:ln>
        </p:spPr>
        <p:txBody>
          <a:bodyPr wrap="none" rtlCol="0">
            <a:spAutoFit/>
          </a:bodyPr>
          <a:lstStyle/>
          <a:p>
            <a:r>
              <a:rPr lang="en-US" sz="2000" dirty="0" smtClean="0">
                <a:solidFill>
                  <a:schemeClr val="bg1"/>
                </a:solidFill>
              </a:rPr>
              <a:t>5 - 30</a:t>
            </a:r>
            <a:endParaRPr lang="en-US" sz="2000" dirty="0">
              <a:solidFill>
                <a:schemeClr val="bg1"/>
              </a:solidFill>
            </a:endParaRPr>
          </a:p>
        </p:txBody>
      </p:sp>
      <p:sp>
        <p:nvSpPr>
          <p:cNvPr id="21" name="TextBox 20"/>
          <p:cNvSpPr txBox="1"/>
          <p:nvPr/>
        </p:nvSpPr>
        <p:spPr>
          <a:xfrm>
            <a:off x="1845197" y="6157555"/>
            <a:ext cx="768159" cy="400110"/>
          </a:xfrm>
          <a:prstGeom prst="rect">
            <a:avLst/>
          </a:prstGeom>
          <a:noFill/>
        </p:spPr>
        <p:txBody>
          <a:bodyPr wrap="none" rtlCol="0">
            <a:spAutoFit/>
          </a:bodyPr>
          <a:lstStyle/>
          <a:p>
            <a:r>
              <a:rPr lang="en-US" sz="2000" dirty="0" smtClean="0">
                <a:solidFill>
                  <a:schemeClr val="accent6"/>
                </a:solidFill>
              </a:rPr>
              <a:t>6 - 40</a:t>
            </a:r>
            <a:endParaRPr lang="en-US" sz="2000" dirty="0">
              <a:solidFill>
                <a:schemeClr val="accent6"/>
              </a:solidFill>
            </a:endParaRPr>
          </a:p>
        </p:txBody>
      </p:sp>
      <p:sp>
        <p:nvSpPr>
          <p:cNvPr id="22" name="TextBox 21"/>
          <p:cNvSpPr txBox="1"/>
          <p:nvPr/>
        </p:nvSpPr>
        <p:spPr>
          <a:xfrm>
            <a:off x="2607197" y="5715000"/>
            <a:ext cx="768159" cy="400110"/>
          </a:xfrm>
          <a:prstGeom prst="rect">
            <a:avLst/>
          </a:prstGeom>
          <a:noFill/>
        </p:spPr>
        <p:txBody>
          <a:bodyPr wrap="none" rtlCol="0">
            <a:spAutoFit/>
          </a:bodyPr>
          <a:lstStyle/>
          <a:p>
            <a:r>
              <a:rPr lang="en-US" sz="2000" dirty="0" smtClean="0">
                <a:solidFill>
                  <a:schemeClr val="accent6"/>
                </a:solidFill>
              </a:rPr>
              <a:t>7 - 50</a:t>
            </a:r>
            <a:endParaRPr lang="en-US" sz="2000" dirty="0">
              <a:solidFill>
                <a:schemeClr val="accent6"/>
              </a:solidFill>
            </a:endParaRPr>
          </a:p>
        </p:txBody>
      </p:sp>
      <p:sp>
        <p:nvSpPr>
          <p:cNvPr id="23" name="TextBox 22"/>
          <p:cNvSpPr txBox="1"/>
          <p:nvPr/>
        </p:nvSpPr>
        <p:spPr>
          <a:xfrm>
            <a:off x="2607197" y="6157555"/>
            <a:ext cx="898003" cy="400110"/>
          </a:xfrm>
          <a:prstGeom prst="rect">
            <a:avLst/>
          </a:prstGeom>
          <a:noFill/>
        </p:spPr>
        <p:txBody>
          <a:bodyPr wrap="none" rtlCol="0">
            <a:spAutoFit/>
          </a:bodyPr>
          <a:lstStyle/>
          <a:p>
            <a:r>
              <a:rPr lang="en-US" sz="2000" dirty="0" smtClean="0">
                <a:solidFill>
                  <a:schemeClr val="accent6"/>
                </a:solidFill>
              </a:rPr>
              <a:t>8 - 100</a:t>
            </a:r>
            <a:endParaRPr lang="en-US" sz="2000" dirty="0">
              <a:solidFill>
                <a:schemeClr val="accent6"/>
              </a:solidFill>
            </a:endParaRPr>
          </a:p>
        </p:txBody>
      </p:sp>
      <p:sp>
        <p:nvSpPr>
          <p:cNvPr id="24" name="TextBox 23"/>
          <p:cNvSpPr txBox="1"/>
          <p:nvPr/>
        </p:nvSpPr>
        <p:spPr>
          <a:xfrm>
            <a:off x="3581400" y="5715000"/>
            <a:ext cx="898003" cy="400110"/>
          </a:xfrm>
          <a:prstGeom prst="rect">
            <a:avLst/>
          </a:prstGeom>
          <a:noFill/>
        </p:spPr>
        <p:txBody>
          <a:bodyPr wrap="none" rtlCol="0">
            <a:spAutoFit/>
          </a:bodyPr>
          <a:lstStyle/>
          <a:p>
            <a:r>
              <a:rPr lang="en-US" sz="2000" dirty="0" smtClean="0">
                <a:solidFill>
                  <a:schemeClr val="accent6"/>
                </a:solidFill>
              </a:rPr>
              <a:t>9 - 200</a:t>
            </a:r>
            <a:endParaRPr lang="en-US" sz="2000" dirty="0">
              <a:solidFill>
                <a:schemeClr val="accent6"/>
              </a:solidFill>
            </a:endParaRPr>
          </a:p>
        </p:txBody>
      </p:sp>
      <p:sp>
        <p:nvSpPr>
          <p:cNvPr id="3" name="TPAnswers"/>
          <p:cNvSpPr>
            <a:spLocks noGrp="1"/>
          </p:cNvSpPr>
          <p:nvPr>
            <p:ph type="body" idx="1"/>
            <p:custDataLst>
              <p:tags r:id="rId4"/>
            </p:custDataLst>
          </p:nvPr>
        </p:nvSpPr>
        <p:spPr>
          <a:xfrm>
            <a:off x="838200" y="1981200"/>
            <a:ext cx="4191000" cy="3581400"/>
          </a:xfrm>
        </p:spPr>
        <p:txBody>
          <a:bodyPr>
            <a:noAutofit/>
          </a:bodyPr>
          <a:lstStyle/>
          <a:p>
            <a:pPr marL="514350" indent="-514350">
              <a:lnSpc>
                <a:spcPct val="150000"/>
              </a:lnSpc>
              <a:buFont typeface="Arial" pitchFamily="34" charset="0"/>
              <a:buAutoNum type="alphaUcPeriod"/>
            </a:pPr>
            <a:r>
              <a:rPr lang="en-US" sz="2800" dirty="0" smtClean="0">
                <a:solidFill>
                  <a:schemeClr val="bg1">
                    <a:lumMod val="95000"/>
                  </a:schemeClr>
                </a:solidFill>
              </a:rPr>
              <a:t>No sponsored content</a:t>
            </a:r>
          </a:p>
          <a:p>
            <a:pPr marL="514350" indent="-514350">
              <a:lnSpc>
                <a:spcPct val="150000"/>
              </a:lnSpc>
              <a:buFont typeface="Arial" pitchFamily="34" charset="0"/>
              <a:buAutoNum type="alphaUcPeriod"/>
            </a:pPr>
            <a:r>
              <a:rPr lang="en-US" sz="2800" dirty="0" smtClean="0">
                <a:solidFill>
                  <a:schemeClr val="bg1">
                    <a:lumMod val="95000"/>
                  </a:schemeClr>
                </a:solidFill>
              </a:rPr>
              <a:t>Manage for tomorrow</a:t>
            </a:r>
          </a:p>
          <a:p>
            <a:pPr marL="514350" indent="-514350">
              <a:lnSpc>
                <a:spcPct val="150000"/>
              </a:lnSpc>
              <a:buFont typeface="Arial" pitchFamily="34" charset="0"/>
              <a:buAutoNum type="alphaUcPeriod"/>
            </a:pPr>
            <a:r>
              <a:rPr lang="en-US" sz="2800" dirty="0" smtClean="0">
                <a:solidFill>
                  <a:schemeClr val="bg1">
                    <a:lumMod val="95000"/>
                  </a:schemeClr>
                </a:solidFill>
              </a:rPr>
              <a:t>Avoid deceptive practices</a:t>
            </a:r>
          </a:p>
          <a:p>
            <a:pPr marL="514350" indent="-514350">
              <a:lnSpc>
                <a:spcPct val="150000"/>
              </a:lnSpc>
              <a:buFont typeface="Arial" pitchFamily="34" charset="0"/>
              <a:buAutoNum type="alphaUcPeriod"/>
            </a:pPr>
            <a:r>
              <a:rPr lang="en-US" sz="2800" dirty="0" smtClean="0">
                <a:solidFill>
                  <a:schemeClr val="bg1">
                    <a:lumMod val="95000"/>
                  </a:schemeClr>
                </a:solidFill>
              </a:rPr>
              <a:t>Don’t be patient</a:t>
            </a:r>
            <a:endParaRPr lang="en-US" sz="2800" dirty="0">
              <a:solidFill>
                <a:schemeClr val="bg1">
                  <a:lumMod val="95000"/>
                </a:schemeClr>
              </a:solidFill>
            </a:endParaRPr>
          </a:p>
        </p:txBody>
      </p:sp>
      <p:sp>
        <p:nvSpPr>
          <p:cNvPr id="26" name="TextBox 25"/>
          <p:cNvSpPr txBox="1"/>
          <p:nvPr/>
        </p:nvSpPr>
        <p:spPr>
          <a:xfrm>
            <a:off x="3505200" y="6157555"/>
            <a:ext cx="1027845" cy="400110"/>
          </a:xfrm>
          <a:prstGeom prst="rect">
            <a:avLst/>
          </a:prstGeom>
          <a:noFill/>
        </p:spPr>
        <p:txBody>
          <a:bodyPr wrap="none" rtlCol="0">
            <a:spAutoFit/>
          </a:bodyPr>
          <a:lstStyle/>
          <a:p>
            <a:r>
              <a:rPr lang="en-US" sz="2000" dirty="0" smtClean="0">
                <a:solidFill>
                  <a:schemeClr val="bg1"/>
                </a:solidFill>
              </a:rPr>
              <a:t>10 - 300</a:t>
            </a:r>
            <a:endParaRPr lang="en-US" sz="2000" dirty="0">
              <a:solidFill>
                <a:schemeClr val="bg1"/>
              </a:solidFill>
            </a:endParaRPr>
          </a:p>
        </p:txBody>
      </p:sp>
      <p:sp>
        <p:nvSpPr>
          <p:cNvPr id="32" name="TextBox 31"/>
          <p:cNvSpPr txBox="1"/>
          <p:nvPr/>
        </p:nvSpPr>
        <p:spPr>
          <a:xfrm>
            <a:off x="4572000" y="5715000"/>
            <a:ext cx="1027845" cy="400110"/>
          </a:xfrm>
          <a:prstGeom prst="rect">
            <a:avLst/>
          </a:prstGeom>
          <a:noFill/>
        </p:spPr>
        <p:txBody>
          <a:bodyPr wrap="none" rtlCol="0">
            <a:spAutoFit/>
          </a:bodyPr>
          <a:lstStyle/>
          <a:p>
            <a:r>
              <a:rPr lang="en-US" sz="2000" dirty="0" smtClean="0">
                <a:solidFill>
                  <a:schemeClr val="accent6"/>
                </a:solidFill>
              </a:rPr>
              <a:t>11 - 400</a:t>
            </a:r>
            <a:endParaRPr lang="en-US" sz="2000" dirty="0">
              <a:solidFill>
                <a:schemeClr val="accent6"/>
              </a:solidFill>
            </a:endParaRPr>
          </a:p>
        </p:txBody>
      </p:sp>
      <p:sp>
        <p:nvSpPr>
          <p:cNvPr id="33" name="TextBox 32"/>
          <p:cNvSpPr txBox="1"/>
          <p:nvPr/>
        </p:nvSpPr>
        <p:spPr>
          <a:xfrm>
            <a:off x="4572000" y="6157555"/>
            <a:ext cx="1027845" cy="400110"/>
          </a:xfrm>
          <a:prstGeom prst="rect">
            <a:avLst/>
          </a:prstGeom>
          <a:noFill/>
        </p:spPr>
        <p:txBody>
          <a:bodyPr wrap="none" rtlCol="0">
            <a:spAutoFit/>
          </a:bodyPr>
          <a:lstStyle/>
          <a:p>
            <a:r>
              <a:rPr lang="en-US" sz="2000" dirty="0" smtClean="0">
                <a:solidFill>
                  <a:schemeClr val="accent6"/>
                </a:solidFill>
              </a:rPr>
              <a:t>12 - 500</a:t>
            </a:r>
            <a:endParaRPr lang="en-US" sz="2000" dirty="0">
              <a:solidFill>
                <a:schemeClr val="accent6"/>
              </a:solidFill>
            </a:endParaRPr>
          </a:p>
        </p:txBody>
      </p:sp>
      <p:sp>
        <p:nvSpPr>
          <p:cNvPr id="34" name="TextBox 33"/>
          <p:cNvSpPr txBox="1"/>
          <p:nvPr/>
        </p:nvSpPr>
        <p:spPr>
          <a:xfrm>
            <a:off x="5715000" y="5715000"/>
            <a:ext cx="1157689" cy="400110"/>
          </a:xfrm>
          <a:prstGeom prst="rect">
            <a:avLst/>
          </a:prstGeom>
          <a:noFill/>
        </p:spPr>
        <p:txBody>
          <a:bodyPr wrap="none" rtlCol="0">
            <a:spAutoFit/>
          </a:bodyPr>
          <a:lstStyle/>
          <a:p>
            <a:r>
              <a:rPr lang="en-US" sz="2000" dirty="0" smtClean="0">
                <a:solidFill>
                  <a:schemeClr val="accent6"/>
                </a:solidFill>
              </a:rPr>
              <a:t>13 - 1000</a:t>
            </a:r>
            <a:endParaRPr lang="en-US" sz="2000" dirty="0">
              <a:solidFill>
                <a:schemeClr val="accent6"/>
              </a:solidFill>
            </a:endParaRPr>
          </a:p>
        </p:txBody>
      </p:sp>
      <p:sp>
        <p:nvSpPr>
          <p:cNvPr id="35" name="TextBox 34"/>
          <p:cNvSpPr txBox="1"/>
          <p:nvPr/>
        </p:nvSpPr>
        <p:spPr>
          <a:xfrm>
            <a:off x="5715000" y="6157555"/>
            <a:ext cx="1157689" cy="400110"/>
          </a:xfrm>
          <a:prstGeom prst="rect">
            <a:avLst/>
          </a:prstGeom>
          <a:noFill/>
        </p:spPr>
        <p:txBody>
          <a:bodyPr wrap="none" rtlCol="0">
            <a:spAutoFit/>
          </a:bodyPr>
          <a:lstStyle/>
          <a:p>
            <a:r>
              <a:rPr lang="en-US" sz="2000" dirty="0" smtClean="0">
                <a:solidFill>
                  <a:schemeClr val="accent6"/>
                </a:solidFill>
              </a:rPr>
              <a:t>14 - 2000</a:t>
            </a:r>
            <a:endParaRPr lang="en-US" sz="2000" dirty="0">
              <a:solidFill>
                <a:schemeClr val="accent6"/>
              </a:solidFill>
            </a:endParaRPr>
          </a:p>
        </p:txBody>
      </p:sp>
      <p:sp>
        <p:nvSpPr>
          <p:cNvPr id="36" name="TextBox 35"/>
          <p:cNvSpPr txBox="1"/>
          <p:nvPr/>
        </p:nvSpPr>
        <p:spPr>
          <a:xfrm>
            <a:off x="7010400" y="5867400"/>
            <a:ext cx="1555234" cy="523220"/>
          </a:xfrm>
          <a:prstGeom prst="rect">
            <a:avLst/>
          </a:prstGeom>
          <a:noFill/>
        </p:spPr>
        <p:txBody>
          <a:bodyPr wrap="none" rtlCol="0">
            <a:spAutoFit/>
          </a:bodyPr>
          <a:lstStyle/>
          <a:p>
            <a:r>
              <a:rPr lang="en-US" sz="2800" b="1" dirty="0" smtClean="0">
                <a:solidFill>
                  <a:srgbClr val="FFFF00"/>
                </a:solidFill>
              </a:rPr>
              <a:t>15 - 5000</a:t>
            </a:r>
            <a:endParaRPr lang="en-US" sz="2800" b="1" dirty="0">
              <a:solidFill>
                <a:srgbClr val="FFFF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POWERPOINTVERSION" val="12.0"/>
  <p:tag name="PPVERSION" val="12.0"/>
  <p:tag name="DELIMITERS" val="3.1"/>
  <p:tag name="SHOWBARVISIBLE" val="True"/>
  <p:tag name="EXPANDSHOWBAR" val="True"/>
  <p:tag name="USESECONDARYMONITOR" val="True"/>
  <p:tag name="SAVECSVWITHSESSION" val="False"/>
  <p:tag name="CSVFORMAT" val="0"/>
  <p:tag name="BULLETTYPE" val="1"/>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True"/>
  <p:tag name="REVIEWONLY" val="False"/>
  <p:tag name="ROTATIONINTERVAL" val="2"/>
  <p:tag name="AUTOUPDATEALIASES" val="True"/>
  <p:tag name="STDCHART" val="1"/>
  <p:tag name="RACEENDPOINTS" val="0"/>
  <p:tag name="RACERSMAXDISPLAYED" val="0"/>
  <p:tag name="RACEANIMATIONSPEED" val="3"/>
  <p:tag name="SKIPREMAININGRACESLIDES" val="True"/>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1"/>
  <p:tag name="RESETCHARTS" val="True"/>
  <p:tag name="INCLUDENONRESPONDERS" val="False"/>
  <p:tag name="MULTIRESPDIVISOR" val="0"/>
  <p:tag name="PARTLISTDEFAULT" val="0"/>
  <p:tag name="INCLUDEPPT" val="True"/>
  <p:tag name="ALLOWUSERFEEDBACK" val="True"/>
  <p:tag name="CORRECTPOINTVALUE" val="100"/>
  <p:tag name="INCORRECTPOINTVALUE" val="0"/>
  <p:tag name="REALTIMEBACKUP" val="False"/>
  <p:tag name="REALTIMEBACKUPPATH" val="(None)"/>
  <p:tag name="ZEROBASED" val="False"/>
  <p:tag name="AUTOADJUSTPARTRANGE" val="True"/>
  <p:tag name="CHARTSCALE" val="True"/>
  <p:tag name="FIBDISPLAYRESULTS" val="True"/>
  <p:tag name="FIBNUMRESULTS" val="5"/>
  <p:tag name="FIBINCLUDEOTHER" val="True"/>
  <p:tag name="FIBDISPLAYKEYWORDS" val="True"/>
  <p:tag name="PRRESPONSE1" val="10"/>
  <p:tag name="PRRESPONSE2" val="9"/>
  <p:tag name="PRRESPONSE3" val="8"/>
  <p:tag name="PRRESPONSE4" val="7"/>
  <p:tag name="PRRESPONSE5" val="6"/>
  <p:tag name="PRRESPONSE6" val="5"/>
  <p:tag name="PRRESPONSE7" val="4"/>
  <p:tag name="PRRESPONSE8" val="3"/>
  <p:tag name="PRRESPONSE9" val="2"/>
  <p:tag name="PRRESPONSE10" val="1"/>
  <p:tag name="SHOWFLASHWARNING" val="True"/>
  <p:tag name="ALWAYSOPENPOLL" val="False"/>
  <p:tag name="ADVANCEDSETTINGSVIEW" val="True"/>
  <p:tag name="WASPOLLED" val="CAA14B8E72E24BD086835A6721E1DA55"/>
  <p:tag name="TPVERSION" val="5"/>
  <p:tag name="TPFULLVERSION" val="5.2.0.3121"/>
  <p:tag name="PPTVERSION" val="15"/>
  <p:tag name="TPOS" val="2"/>
</p:tagLst>
</file>

<file path=ppt/tags/tag10.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11.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2"/>
  <p:tag name="SLIDEGUID" val="6BF0890412194D649E7894D9A010EF16"/>
  <p:tag name="CORRECTPOINTVALUE" val="5"/>
  <p:tag name="VALUES" val="No Value|smicln|No Value|smicln|No Value|smicln|No Value"/>
  <p:tag name="RESULTS" val="Enter question text...&#10;1[;]1[;]1[;]False[;]0[;]&#10;1[;]1[;]0[;]0&#10;1[;]0[;]a 1[;]a [;]&#10;0[;]0[;]b 2[;]b [;]&#10;0[;]0[;]c 3[;]c [;]&#10;0[;]0[;]d4[;]d[;]&#10;"/>
  <p:tag name="HASRESULTS" val="True"/>
  <p:tag name="LIVECHARTING" val="False"/>
  <p:tag name="AUTOOPENPOLL" val="True"/>
  <p:tag name="AUTOFORMATCHART" val="True"/>
  <p:tag name="TYPE" val="MultiChoiceSlide"/>
  <p:tag name="TPQUESTIONXML" val="﻿&lt;?xml version=&quot;1.0&quot; encoding=&quot;utf-8&quot;?&gt;&#10;&lt;questionlist&gt;&#10;    &lt;properties&gt;&#10;        &lt;guid&gt;F7839C3B4E6147F58B246D780E4F12F7&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6BF0890412194D649E7894D9A010EF16&lt;/guid&gt;&#10;            &lt;repollguid&gt;50AEF5D1592F4851AC898CDD93CDCC9B&lt;/repollguid&gt;&#10;            &lt;sourceid&gt;59603FFF038B44ACBDA52CE54D9C7CEB&lt;/sourceid&gt;&#10;            &lt;questiontext&gt;Enter question text...&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answers&gt;&#10;                &lt;answer&gt;&#10;                    &lt;guid&gt;8543AD6600EC474B86A233B0C42CD5B0&lt;/guid&gt;&#10;                    &lt;answertext&gt;a&lt;/answertext&gt;&#10;                    &lt;valuetype&gt;-1&lt;/valuetype&gt;&#10;                &lt;/answer&gt;&#10;                &lt;answer&gt;&#10;                    &lt;guid&gt;0096CB5940AC4B9C81D51CDEA100D9B5&lt;/guid&gt;&#10;                    &lt;answertext&gt;b&lt;/answertext&gt;&#10;                    &lt;valuetype&gt;1&lt;/valuetype&gt;&#10;                &lt;/answer&gt;&#10;                &lt;answer&gt;&#10;                    &lt;guid&gt;EDA847D408E5480FB6E56380EF059299&lt;/guid&gt;&#10;                    &lt;answertext&gt;c&lt;/answertext&gt;&#10;                    &lt;valuetype&gt;-1&lt;/valuetype&gt;&#10;                &lt;/answer&gt;&#10;                &lt;answer&gt;&#10;                    &lt;guid&gt;82B8B6B4FC774618927C4BC7E5F251FD&lt;/guid&gt;&#10;                    &lt;answertext&gt;d&lt;/answertext&gt;&#10;                    &lt;valuetype&gt;-1&lt;/valuetype&gt;&#10;                &lt;/answer&gt;&#10;            &lt;/answers&gt;&#10;        &lt;/multichoice&gt;&#10;    &lt;/questions&gt;&#10;&lt;/questionlist&gt;"/>
</p:tagLst>
</file>

<file path=ppt/tags/tag12.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13.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14.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3"/>
  <p:tag name="SLIDEGUID" val="40FF84BA85B94AF381C16C49D8C26E22"/>
  <p:tag name="CORRECTPOINTVALUE" val="10"/>
  <p:tag name="VALUES" val="No Value|smicln|No Value|smicln|No Value|smicln|No Value"/>
  <p:tag name="HASRESULTS" val="False"/>
  <p:tag name="LIVECHARTING" val="False"/>
  <p:tag name="AUTOOPENPOLL" val="True"/>
  <p:tag name="AUTOFORMATCHART" val="True"/>
  <p:tag name="TYPE" val="MultiChoiceSlide"/>
  <p:tag name="TPQUESTIONXML" val="﻿&lt;?xml version=&quot;1.0&quot; encoding=&quot;utf-8&quot;?&gt;&#10;&lt;questionlist&gt;&#10;    &lt;properties&gt;&#10;        &lt;guid&gt;C0A4DEF4B79841578B3AA8DB3164F0AE&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0FF84BA85B94AF381C16C49D8C26E22&lt;/guid&gt;&#10;            &lt;repollguid&gt;C83D9245E96D4356A1AE6FC78C9810EF&lt;/repollguid&gt;&#10;            &lt;sourceid&gt;28743ED641E2466AA8373CA8D938B6D1&lt;/sourceid&gt;&#10;            &lt;questiontext&gt;Enter question text...&lt;/questiontext&gt;&#10;            &lt;showresults&gt;True&lt;/showresults&gt;&#10;            &lt;responsegrid&gt;0&lt;/responsegrid&gt;&#10;            &lt;countdowntimer&gt;False&lt;/countdowntimer&gt;&#10;            &lt;countdowntime&gt;30&lt;/countdowntime&gt;&#10;            &lt;correctvalue&gt;10&lt;/correctvalue&gt;&#10;            &lt;incorrectvalue&gt;0&lt;/incorrectvalue&gt;&#10;            &lt;responselimit&gt;1&lt;/responselimit&gt;&#10;            &lt;bulletstyle&gt;2&lt;/bulletstyle&gt;&#10;            &lt;answers&gt;&#10;                &lt;answer&gt;&#10;                    &lt;guid&gt;1E674EE870DD4743A310E21D848C8D9B&lt;/guid&gt;&#10;                    &lt;answertext&gt;a&lt;/answertext&gt;&#10;                    &lt;valuetype&gt;-1&lt;/valuetype&gt;&#10;                &lt;/answer&gt;&#10;                &lt;answer&gt;&#10;                    &lt;guid&gt;5BA95A96BBCC4C24BB2F6399BDE53777&lt;/guid&gt;&#10;                    &lt;answertext&gt;b&lt;/answertext&gt;&#10;                    &lt;valuetype&gt;-1&lt;/valuetype&gt;&#10;                &lt;/answer&gt;&#10;                &lt;answer&gt;&#10;                    &lt;guid&gt;330526E76AD64ED0A5B2B9FC46E01C75&lt;/guid&gt;&#10;                    &lt;answertext&gt;c&lt;/answertext&gt;&#10;                    &lt;valuetype&gt;-1&lt;/valuetype&gt;&#10;                &lt;/answer&gt;&#10;                &lt;answer&gt;&#10;                    &lt;guid&gt;C1FEE879D6C34C2294EED28732CB5ECF&lt;/guid&gt;&#10;                    &lt;answertext&gt;d&lt;/answertext&gt;&#10;                    &lt;valuetype&gt;1&lt;/valuetype&gt;&#10;                &lt;/answer&gt;&#10;            &lt;/answers&gt;&#10;        &lt;/multichoice&gt;&#10;    &lt;/questions&gt;&#10;&lt;/questionlist&gt;"/>
</p:tagLst>
</file>

<file path=ppt/tags/tag15.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16.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17.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4"/>
  <p:tag name="SLIDEGUID" val="2C546480477E4272BFA0E51AE32FECE8"/>
  <p:tag name="CORRECTPOINTVALUE" val="20"/>
  <p:tag name="VALUES" val="No Value|smicln|No Value|smicln|No Value|smicln|No Value"/>
  <p:tag name="HASRESULTS" val="False"/>
  <p:tag name="LIVECHARTING" val="False"/>
  <p:tag name="AUTOOPENPOLL" val="True"/>
  <p:tag name="AUTOFORMATCHART" val="True"/>
  <p:tag name="TYPE" val="MultiChoiceSlide"/>
  <p:tag name="TPQUESTIONXML" val="﻿&lt;?xml version=&quot;1.0&quot; encoding=&quot;utf-8&quot;?&gt;&#10;&lt;questionlist&gt;&#10;    &lt;properties&gt;&#10;        &lt;guid&gt;CCD9A549DA9F463C9C60A4C9FA2C5B0A&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2C546480477E4272BFA0E51AE32FECE8&lt;/guid&gt;&#10;            &lt;repollguid&gt;B13B99B08ACE4A94AB19ADD8E7DB39C8&lt;/repollguid&gt;&#10;            &lt;sourceid&gt;E10376F9B7E4440493F466AC5B17B516&lt;/sourceid&gt;&#10;            &lt;questiontext&gt;Enter question text...&lt;/questiontext&gt;&#10;            &lt;showresults&gt;True&lt;/showresults&gt;&#10;            &lt;responsegrid&gt;0&lt;/responsegrid&gt;&#10;            &lt;countdowntimer&gt;False&lt;/countdowntimer&gt;&#10;            &lt;countdowntime&gt;30&lt;/countdowntime&gt;&#10;            &lt;correctvalue&gt;20&lt;/correctvalue&gt;&#10;            &lt;incorrectvalue&gt;0&lt;/incorrectvalue&gt;&#10;            &lt;responselimit&gt;1&lt;/responselimit&gt;&#10;            &lt;bulletstyle&gt;2&lt;/bulletstyle&gt;&#10;            &lt;answers&gt;&#10;                &lt;answer&gt;&#10;                    &lt;guid&gt;92A49B629A0944FDB4AFA6389B739A05&lt;/guid&gt;&#10;                    &lt;answertext&gt;a&lt;/answertext&gt;&#10;                    &lt;valuetype&gt;-1&lt;/valuetype&gt;&#10;                &lt;/answer&gt;&#10;                &lt;answer&gt;&#10;                    &lt;guid&gt;5F4ACA6A99E04BCDBE0DE077A1B32A4B&lt;/guid&gt;&#10;                    &lt;answertext&gt;b&lt;/answertext&gt;&#10;                    &lt;valuetype&gt;-1&lt;/valuetype&gt;&#10;                &lt;/answer&gt;&#10;                &lt;answer&gt;&#10;                    &lt;guid&gt;C272022185DE44BCAC27D5281F6287E3&lt;/guid&gt;&#10;                    &lt;answertext&gt;c&lt;/answertext&gt;&#10;                    &lt;valuetype&gt;-1&lt;/valuetype&gt;&#10;                &lt;/answer&gt;&#10;                &lt;answer&gt;&#10;                    &lt;guid&gt;A7B8DBED51D04CB0831C9C9EBCB8A9C5&lt;/guid&gt;&#10;                    &lt;answertext&gt;d&lt;/answertext&gt;&#10;                    &lt;valuetype&gt;1&lt;/valuetype&gt;&#10;                &lt;/answer&gt;&#10;            &lt;/answers&gt;&#10;        &lt;/multichoice&gt;&#10;    &lt;/questions&gt;&#10;&lt;/questionlist&gt;"/>
</p:tagLst>
</file>

<file path=ppt/tags/tag18.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19.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5"/>
  <p:tag name="SLIDEGUID" val="454F8117198B487F972DD2D7392B657B"/>
  <p:tag name="CORRECTPOINTVALUE" val="30"/>
  <p:tag name="VALUES" val="No Value|smicln|No Value|smicln|No Value|smicln|No Value"/>
  <p:tag name="HASRESULTS" val="False"/>
  <p:tag name="LIVECHARTING" val="False"/>
  <p:tag name="AUTOOPENPOLL" val="True"/>
  <p:tag name="AUTOFORMATCHART" val="True"/>
  <p:tag name="TYPE" val="MultiChoiceSlide"/>
  <p:tag name="TPQUESTIONXML" val="﻿&lt;?xml version=&quot;1.0&quot; encoding=&quot;utf-8&quot;?&gt;&#10;&lt;questionlist&gt;&#10;    &lt;properties&gt;&#10;        &lt;guid&gt;8EB87A031FF643AEB0E41C901F7AC71C&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54F8117198B487F972DD2D7392B657B&lt;/guid&gt;&#10;            &lt;repollguid&gt;F182147A7EA546A5B41B2719628A7C74&lt;/repollguid&gt;&#10;            &lt;sourceid&gt;C585279845CE447FBA56BD615F849827&lt;/sourceid&gt;&#10;            &lt;questiontext&gt;Enter question text...&lt;/questiontext&gt;&#10;            &lt;showresults&gt;True&lt;/showresults&gt;&#10;            &lt;responsegrid&gt;0&lt;/responsegrid&gt;&#10;            &lt;countdowntimer&gt;False&lt;/countdowntimer&gt;&#10;            &lt;countdowntime&gt;30&lt;/countdowntime&gt;&#10;            &lt;correctvalue&gt;30&lt;/correctvalue&gt;&#10;            &lt;incorrectvalue&gt;0&lt;/incorrectvalue&gt;&#10;            &lt;responselimit&gt;1&lt;/responselimit&gt;&#10;            &lt;bulletstyle&gt;2&lt;/bulletstyle&gt;&#10;            &lt;answers&gt;&#10;                &lt;answer&gt;&#10;                    &lt;guid&gt;7C839EEA7079471DB977917B169F967E&lt;/guid&gt;&#10;                    &lt;answertext&gt;a&lt;/answertext&gt;&#10;                    &lt;valuetype&gt;-1&lt;/valuetype&gt;&#10;                &lt;/answer&gt;&#10;                &lt;answer&gt;&#10;                    &lt;guid&gt;01EFB1D1C3494EB8BF28C016A8EBA10F&lt;/guid&gt;&#10;                    &lt;answertext&gt;b&lt;/answertext&gt;&#10;                    &lt;valuetype&gt;-1&lt;/valuetype&gt;&#10;                &lt;/answer&gt;&#10;                &lt;answer&gt;&#10;                    &lt;guid&gt;C95F1F681F7C4419841B4DDA840E7695&lt;/guid&gt;&#10;                    &lt;answertext&gt;c&lt;/answertext&gt;&#10;                    &lt;valuetype&gt;-1&lt;/valuetype&gt;&#10;                &lt;/answer&gt;&#10;                &lt;answer&gt;&#10;                    &lt;guid&gt;49B84EF9D4244131AC720E393F7737AC&lt;/guid&gt;&#10;                    &lt;answertext&gt;d&lt;/answertext&gt;&#10;                    &lt;valuetype&gt;1&lt;/valuetype&gt;&#10;                &lt;/answer&gt;&#10;            &lt;/answers&gt;&#10;        &lt;/multichoice&gt;&#10;    &lt;/questions&gt;&#10;&lt;/questionlist&gt;"/>
</p:tagLst>
</file>

<file path=ppt/tags/tag21.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22.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23.xml><?xml version="1.0" encoding="utf-8"?>
<p:tagLst xmlns:a="http://schemas.openxmlformats.org/drawingml/2006/main" xmlns:r="http://schemas.openxmlformats.org/officeDocument/2006/relationships" xmlns:p="http://schemas.openxmlformats.org/presentationml/2006/main">
  <p:tag name="SLIDEID" val="C0A0E782F2E745EABC91713426F85F7F"/>
  <p:tag name="SLIDETYPE" val="T"/>
  <p:tag name="ACCUMULATEPOINTS" val="True"/>
  <p:tag name="SLIDEORDER" val="2"/>
  <p:tag name="SLIDEGUID" val="60422EFC34DF4B12A8D505408F4D8DEC"/>
  <p:tag name="DELIMITERS" val="3.1"/>
  <p:tag name="TYPE" val="1101"/>
  <p:tag name="NUMBERTODISPLAY" val="5"/>
  <p:tag name="SCORECALCULATION" val="1"/>
  <p:tag name="DISPLAYPOINTSLESSTHANONE" val="False"/>
  <p:tag name="TPHIDDENSLIDE" val="True"/>
</p:tagLst>
</file>

<file path=ppt/tags/tag24.xml><?xml version="1.0" encoding="utf-8"?>
<p:tagLst xmlns:a="http://schemas.openxmlformats.org/drawingml/2006/main" xmlns:r="http://schemas.openxmlformats.org/officeDocument/2006/relationships" xmlns:p="http://schemas.openxmlformats.org/presentationml/2006/main">
  <p:tag name="SLIDEID" val="3236414A642E410B81329EBF1C112688"/>
  <p:tag name="SLIDETYPE" val="P"/>
  <p:tag name="ACCUMULATEPOINTS" val="True"/>
  <p:tag name="SLIDEORDER" val="2"/>
  <p:tag name="SLIDEGUID" val="4357BB4D2218428B9A4355D020461CF7"/>
  <p:tag name="DELIMITERS" val="3.1"/>
  <p:tag name="PARTICIPANTDISPLAY" val="1"/>
  <p:tag name="NUMBERTODISPLAY" val="5"/>
  <p:tag name="SCORECALCULATION" val="1"/>
  <p:tag name="TPHIDDENSLIDE" val="True"/>
  <p:tag name="DISPLAYPOINTSLESSTHANONE" val="False"/>
  <p:tag name="CORRECTONLY" val="False"/>
  <p:tag name="TYPE" val="ParticipantLeaderboardSlide"/>
</p:tagLst>
</file>

<file path=ppt/tags/tag25.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6"/>
  <p:tag name="SLIDEGUID" val="87951F2358D84D0BA8E458FFB72A127D"/>
  <p:tag name="CORRECTPOINTVALUE" val="40"/>
  <p:tag name="VALUES" val="No Value|smicln|No Value|smicln|No Value|smicln|No Value"/>
  <p:tag name="HASRESULTS" val="False"/>
  <p:tag name="LIVECHARTING" val="False"/>
  <p:tag name="AUTOOPENPOLL" val="True"/>
  <p:tag name="AUTOFORMATCHART" val="True"/>
  <p:tag name="TYPE" val="MultiChoiceSlide"/>
  <p:tag name="TPQUESTIONXML" val="﻿&lt;?xml version=&quot;1.0&quot; encoding=&quot;utf-8&quot;?&gt;&#10;&lt;questionlist&gt;&#10;    &lt;properties&gt;&#10;        &lt;guid&gt;4B2D797AAE174E55ADB6346FBE3B0382&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7951F2358D84D0BA8E458FFB72A127D&lt;/guid&gt;&#10;            &lt;repollguid&gt;1E02EBF6075749EF9FBD4E09A7BE9C85&lt;/repollguid&gt;&#10;            &lt;sourceid&gt;7B7E50CC265244D488AA6FC4D1203E54&lt;/sourceid&gt;&#10;            &lt;questiontext&gt;Enter question text...&lt;/questiontext&gt;&#10;            &lt;showresults&gt;True&lt;/showresults&gt;&#10;            &lt;responsegrid&gt;0&lt;/responsegrid&gt;&#10;            &lt;countdowntimer&gt;False&lt;/countdowntimer&gt;&#10;            &lt;countdowntime&gt;30&lt;/countdowntime&gt;&#10;            &lt;correctvalue&gt;40&lt;/correctvalue&gt;&#10;            &lt;incorrectvalue&gt;0&lt;/incorrectvalue&gt;&#10;            &lt;responselimit&gt;1&lt;/responselimit&gt;&#10;            &lt;bulletstyle&gt;2&lt;/bulletstyle&gt;&#10;            &lt;answers&gt;&#10;                &lt;answer&gt;&#10;                    &lt;guid&gt;C1ABA604EEB44A4E978AC687CEC15DC5&lt;/guid&gt;&#10;                    &lt;answertext&gt;a&lt;/answertext&gt;&#10;                    &lt;valuetype&gt;-1&lt;/valuetype&gt;&#10;                &lt;/answer&gt;&#10;                &lt;answer&gt;&#10;                    &lt;guid&gt;760937CC7689476196729821BE8594B9&lt;/guid&gt;&#10;                    &lt;answertext&gt;b&lt;/answertext&gt;&#10;                    &lt;valuetype&gt;-1&lt;/valuetype&gt;&#10;                &lt;/answer&gt;&#10;                &lt;answer&gt;&#10;                    &lt;guid&gt;4B25FE3760C6430E85CFD5B1E6812463&lt;/guid&gt;&#10;                    &lt;answertext&gt;c&lt;/answertext&gt;&#10;                    &lt;valuetype&gt;1&lt;/valuetype&gt;&#10;                &lt;/answer&gt;&#10;                &lt;answer&gt;&#10;                    &lt;guid&gt;EC3D7EBB9DB641738C1EA026512F366A&lt;/guid&gt;&#10;                    &lt;answertext&gt;d&lt;/answertext&gt;&#10;                    &lt;valuetype&gt;-1&lt;/valuetype&gt;&#10;                &lt;/answer&gt;&#10;            &lt;/answers&gt;&#10;        &lt;/multichoice&gt;&#10;    &lt;/questions&gt;&#10;&lt;/questionlist&gt;"/>
</p:tagLst>
</file>

<file path=ppt/tags/tag26.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27.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28.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7"/>
  <p:tag name="SLIDEGUID" val="158DBB0D02C849629E33E9523C002892"/>
  <p:tag name="CORRECTPOINTVALUE" val="50"/>
  <p:tag name="VALUES" val="No Value|smicln|No Value|smicln|No Value|smicln|No Value"/>
  <p:tag name="HASRESULTS" val="False"/>
  <p:tag name="LIVECHARTING" val="False"/>
  <p:tag name="AUTOOPENPOLL" val="True"/>
  <p:tag name="AUTOFORMATCHART" val="True"/>
  <p:tag name="TYPE" val="MultiChoiceSlide"/>
  <p:tag name="TPQUESTIONXML" val="﻿&lt;?xml version=&quot;1.0&quot; encoding=&quot;utf-8&quot;?&gt;&#10;&lt;questionlist&gt;&#10;    &lt;properties&gt;&#10;        &lt;guid&gt;82E2A1E13A764CF3894FCAB92BAB10D2&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158DBB0D02C849629E33E9523C002892&lt;/guid&gt;&#10;            &lt;repollguid&gt;63BA8267CC1E42A69B63A510CD3CA6E8&lt;/repollguid&gt;&#10;            &lt;sourceid&gt;0159EBAF1E984EA6B9E8B7E2077B9124&lt;/sourceid&gt;&#10;            &lt;questiontext&gt;Enter question text...&lt;/questiontext&gt;&#10;            &lt;showresults&gt;True&lt;/showresults&gt;&#10;            &lt;responsegrid&gt;0&lt;/responsegrid&gt;&#10;            &lt;countdowntimer&gt;False&lt;/countdowntimer&gt;&#10;            &lt;countdowntime&gt;30&lt;/countdowntime&gt;&#10;            &lt;correctvalue&gt;50&lt;/correctvalue&gt;&#10;            &lt;incorrectvalue&gt;0&lt;/incorrectvalue&gt;&#10;            &lt;responselimit&gt;1&lt;/responselimit&gt;&#10;            &lt;bulletstyle&gt;2&lt;/bulletstyle&gt;&#10;            &lt;answers&gt;&#10;                &lt;answer&gt;&#10;                    &lt;guid&gt;095646855B45470CB1F2BB31F93810A8&lt;/guid&gt;&#10;                    &lt;answertext&gt;a&lt;/answertext&gt;&#10;                    &lt;valuetype&gt;-1&lt;/valuetype&gt;&#10;                &lt;/answer&gt;&#10;                &lt;answer&gt;&#10;                    &lt;guid&gt;D10DA154F1B84DD4AFA50E8D5AB3A32F&lt;/guid&gt;&#10;                    &lt;answertext&gt;b&lt;/answertext&gt;&#10;                    &lt;valuetype&gt;-1&lt;/valuetype&gt;&#10;                &lt;/answer&gt;&#10;                &lt;answer&gt;&#10;                    &lt;guid&gt;A7E2E5CB204349B5AF96C5D1C9A61B12&lt;/guid&gt;&#10;                    &lt;answertext&gt;c&lt;/answertext&gt;&#10;                    &lt;valuetype&gt;1&lt;/valuetype&gt;&#10;                &lt;/answer&gt;&#10;                &lt;answer&gt;&#10;                    &lt;guid&gt;F18EB4DC4E9B40CD883B15A46EB8205B&lt;/guid&gt;&#10;                    &lt;answertext&gt;d&lt;/answertext&gt;&#10;                    &lt;valuetype&gt;-1&lt;/valuetype&gt;&#10;                &lt;/answer&gt;&#10;            &lt;/answers&gt;&#10;        &lt;/multichoice&gt;&#10;    &lt;/questions&gt;&#10;&lt;/questionlist&gt;"/>
</p:tagLst>
</file>

<file path=ppt/tags/tag29.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31.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8"/>
  <p:tag name="SLIDEGUID" val="DAFD3857745D4A3791A6FB8CFE851EA2"/>
  <p:tag name="CORRECTPOINTVALUE" val="100"/>
  <p:tag name="VALUES" val="No Value|smicln|No Value|smicln|No Value|smicln|No Value"/>
  <p:tag name="HASRESULTS" val="False"/>
  <p:tag name="LIVECHARTING" val="False"/>
  <p:tag name="AUTOOPENPOLL" val="True"/>
  <p:tag name="AUTOFORMATCHART" val="True"/>
  <p:tag name="TYPE" val="MultiChoiceSlide"/>
  <p:tag name="TPQUESTIONXML" val="﻿&lt;?xml version=&quot;1.0&quot; encoding=&quot;utf-8&quot;?&gt;&#10;&lt;questionlist&gt;&#10;    &lt;properties&gt;&#10;        &lt;guid&gt;7C08539BA6AB4AD29659687F43F0BEB3&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AFD3857745D4A3791A6FB8CFE851EA2&lt;/guid&gt;&#10;            &lt;repollguid&gt;DC8165B981A246DC9F6A9AD0B4D6C5DD&lt;/repollguid&gt;&#10;            &lt;sourceid&gt;DC0D9AA7F2D9428BACAE3BCADC25C42E&lt;/sourceid&gt;&#10;            &lt;questiontext&gt;Enter question text...&lt;/questiontext&gt;&#10;            &lt;showresults&gt;True&lt;/showresults&gt;&#10;            &lt;responsegrid&gt;0&lt;/responsegrid&gt;&#10;            &lt;countdowntimer&gt;False&lt;/countdowntimer&gt;&#10;            &lt;countdowntime&gt;30&lt;/countdowntime&gt;&#10;            &lt;correctvalue&gt;100&lt;/correctvalue&gt;&#10;            &lt;incorrectvalue&gt;0&lt;/incorrectvalue&gt;&#10;            &lt;responselimit&gt;1&lt;/responselimit&gt;&#10;            &lt;bulletstyle&gt;2&lt;/bulletstyle&gt;&#10;            &lt;answers&gt;&#10;                &lt;answer&gt;&#10;                    &lt;guid&gt;E98F4D0389344FEFAB386CFB1F2CA7B4&lt;/guid&gt;&#10;                    &lt;answertext&gt;a&lt;/answertext&gt;&#10;                    &lt;valuetype&gt;-1&lt;/valuetype&gt;&#10;                &lt;/answer&gt;&#10;                &lt;answer&gt;&#10;                    &lt;guid&gt;17274A71BAE447829B81C3EEB839E048&lt;/guid&gt;&#10;                    &lt;answertext&gt;b&lt;/answertext&gt;&#10;                    &lt;valuetype&gt;1&lt;/valuetype&gt;&#10;                &lt;/answer&gt;&#10;                &lt;answer&gt;&#10;                    &lt;guid&gt;77D6535A18D3486DA74E6438EB3867F4&lt;/guid&gt;&#10;                    &lt;answertext&gt;c&lt;/answertext&gt;&#10;                    &lt;valuetype&gt;-1&lt;/valuetype&gt;&#10;                &lt;/answer&gt;&#10;                &lt;answer&gt;&#10;                    &lt;guid&gt;2B3EC6360AFD492A8BE8693C007CFBB9&lt;/guid&gt;&#10;                    &lt;answertext&gt;d&lt;/answertext&gt;&#10;                    &lt;valuetype&gt;-1&lt;/valuetype&gt;&#10;                &lt;/answer&gt;&#10;            &lt;/answers&gt;&#10;        &lt;/multichoice&gt;&#10;    &lt;/questions&gt;&#10;&lt;/questionlist&gt;"/>
</p:tagLst>
</file>

<file path=ppt/tags/tag32.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33.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34.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9"/>
  <p:tag name="SLIDEGUID" val="437151BA12024F12810F46E1C356592D"/>
  <p:tag name="CORRECTPOINTVALUE" val="200"/>
  <p:tag name="VALUES" val="No Value|smicln|No Value|smicln|No Value|smicln|No Value"/>
  <p:tag name="HASRESULTS" val="False"/>
  <p:tag name="LIVECHARTING" val="False"/>
  <p:tag name="AUTOOPENPOLL" val="True"/>
  <p:tag name="AUTOFORMATCHART" val="True"/>
  <p:tag name="TYPE" val="MultiChoiceSlide"/>
  <p:tag name="TPQUESTIONXML" val="﻿&lt;?xml version=&quot;1.0&quot; encoding=&quot;utf-8&quot;?&gt;&#10;&lt;questionlist&gt;&#10;    &lt;properties&gt;&#10;        &lt;guid&gt;525226F1D6474FB1B7E80B7234E24900&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37151BA12024F12810F46E1C356592D&lt;/guid&gt;&#10;            &lt;repollguid&gt;C05A5461BCEC40FF8C75AA9CB06F612A&lt;/repollguid&gt;&#10;            &lt;sourceid&gt;2DF26822B5034CBE865E7543C10B8F48&lt;/sourceid&gt;&#10;            &lt;questiontext&gt;Enter question text...&lt;/questiontext&gt;&#10;            &lt;showresults&gt;True&lt;/showresults&gt;&#10;            &lt;responsegrid&gt;0&lt;/responsegrid&gt;&#10;            &lt;countdowntimer&gt;False&lt;/countdowntimer&gt;&#10;            &lt;countdowntime&gt;30&lt;/countdowntime&gt;&#10;            &lt;correctvalue&gt;200&lt;/correctvalue&gt;&#10;            &lt;incorrectvalue&gt;0&lt;/incorrectvalue&gt;&#10;            &lt;responselimit&gt;1&lt;/responselimit&gt;&#10;            &lt;bulletstyle&gt;2&lt;/bulletstyle&gt;&#10;            &lt;answers&gt;&#10;                &lt;answer&gt;&#10;                    &lt;guid&gt;613D41F06D10488AA25E299963BD0D16&lt;/guid&gt;&#10;                    &lt;answertext&gt;a&lt;/answertext&gt;&#10;                    &lt;valuetype&gt;-1&lt;/valuetype&gt;&#10;                &lt;/answer&gt;&#10;                &lt;answer&gt;&#10;                    &lt;guid&gt;FE8A34FD39F740A69E4B3A68B07A5B39&lt;/guid&gt;&#10;                    &lt;answertext&gt;b&lt;/answertext&gt;&#10;                    &lt;valuetype&gt;-1&lt;/valuetype&gt;&#10;                &lt;/answer&gt;&#10;                &lt;answer&gt;&#10;                    &lt;guid&gt;FF92B0CBD0464417A2CF296DB367EDE1&lt;/guid&gt;&#10;                    &lt;answertext&gt;c&lt;/answertext&gt;&#10;                    &lt;valuetype&gt;-1&lt;/valuetype&gt;&#10;                &lt;/answer&gt;&#10;                &lt;answer&gt;&#10;                    &lt;guid&gt;ED9B934FEB2A44C29A21174712CF1C74&lt;/guid&gt;&#10;                    &lt;answertext&gt;d&lt;/answertext&gt;&#10;                    &lt;valuetype&gt;1&lt;/valuetype&gt;&#10;                &lt;/answer&gt;&#10;            &lt;/answers&gt;&#10;        &lt;/multichoice&gt;&#10;    &lt;/questions&gt;&#10;&lt;/questionlist&gt;"/>
</p:tagLst>
</file>

<file path=ppt/tags/tag35.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36.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37.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10"/>
  <p:tag name="SLIDEGUID" val="BD88E236583A4A0CA50FAB25BD63759A"/>
  <p:tag name="VALUES" val="No Value|smicln|No Value|smicln|No Value|smicln|No Value"/>
  <p:tag name="CORRECTPOINTVALUE" val="300"/>
  <p:tag name="HASRESULTS" val="False"/>
  <p:tag name="LIVECHARTING" val="False"/>
  <p:tag name="AUTOOPENPOLL" val="True"/>
  <p:tag name="AUTOFORMATCHART" val="True"/>
  <p:tag name="TYPE" val="MultiChoiceSlide"/>
  <p:tag name="TPQUESTIONXML" val="﻿&lt;?xml version=&quot;1.0&quot; encoding=&quot;utf-8&quot;?&gt;&#10;&lt;questionlist&gt;&#10;    &lt;properties&gt;&#10;        &lt;guid&gt;B973B11BD44C4671839AEF8DA2B614A8&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BD88E236583A4A0CA50FAB25BD63759A&lt;/guid&gt;&#10;            &lt;repollguid&gt;04C87FBFC48A49349BF564F76A5F16F0&lt;/repollguid&gt;&#10;            &lt;sourceid&gt;8D01BB2868854B5AA4E66EA23B9FCE75&lt;/sourceid&gt;&#10;            &lt;questiontext&gt;Enter question text...&lt;/questiontext&gt;&#10;            &lt;showresults&gt;True&lt;/showresults&gt;&#10;            &lt;responsegrid&gt;0&lt;/responsegrid&gt;&#10;            &lt;countdowntimer&gt;False&lt;/countdowntimer&gt;&#10;            &lt;countdowntime&gt;30&lt;/countdowntime&gt;&#10;            &lt;correctvalue&gt;300&lt;/correctvalue&gt;&#10;            &lt;incorrectvalue&gt;0&lt;/incorrectvalue&gt;&#10;            &lt;responselimit&gt;1&lt;/responselimit&gt;&#10;            &lt;bulletstyle&gt;2&lt;/bulletstyle&gt;&#10;            &lt;answers&gt;&#10;                &lt;answer&gt;&#10;                    &lt;guid&gt;2886D5E03E57490FB430F2AE713C3BF2&lt;/guid&gt;&#10;                    &lt;answertext&gt;a&lt;/answertext&gt;&#10;                    &lt;valuetype&gt;1&lt;/valuetype&gt;&#10;                &lt;/answer&gt;&#10;                &lt;answer&gt;&#10;                    &lt;guid&gt;BC79DEBDDDD74883A1C3350497978D4B&lt;/guid&gt;&#10;                    &lt;answertext&gt;b&lt;/answertext&gt;&#10;                    &lt;valuetype&gt;-1&lt;/valuetype&gt;&#10;                &lt;/answer&gt;&#10;                &lt;answer&gt;&#10;                    &lt;guid&gt;1839562F2FB94D25ACBBB9B9B9250319&lt;/guid&gt;&#10;                    &lt;answertext&gt;c&lt;/answertext&gt;&#10;                    &lt;valuetype&gt;-1&lt;/valuetype&gt;&#10;                &lt;/answer&gt;&#10;                &lt;answer&gt;&#10;                    &lt;guid&gt;E074FC51DEE54F95868C4E0260F25B0A&lt;/guid&gt;&#10;                    &lt;answertext&gt;d&lt;/answertext&gt;&#10;                    &lt;valuetype&gt;-1&lt;/valuetype&gt;&#10;                &lt;/answer&gt;&#10;            &lt;/answers&gt;&#10;        &lt;/multichoice&gt;&#10;    &lt;/questions&gt;&#10;&lt;/questionlist&gt;"/>
</p:tagLst>
</file>

<file path=ppt/tags/tag38.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39.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SLIDEID" val="C0A0E782F2E745EABC91713426F85F7F"/>
  <p:tag name="SLIDETYPE" val="T"/>
  <p:tag name="ACCUMULATEPOINTS" val="True"/>
  <p:tag name="DELIMITERS" val="3.1"/>
  <p:tag name="SLIDEORDER" val="3"/>
  <p:tag name="SLIDEGUID" val="C8BE9CE761BE4664946CA3E8E3B30CD8"/>
  <p:tag name="TYPE" val="1101"/>
  <p:tag name="NUMBERTODISPLAY" val="5"/>
  <p:tag name="SCORECALCULATION" val="1"/>
  <p:tag name="DISPLAYPOINTSLESSTHANONE" val="False"/>
  <p:tag name="TPHIDDENSLIDE" val="True"/>
</p:tagLst>
</file>

<file path=ppt/tags/tag41.xml><?xml version="1.0" encoding="utf-8"?>
<p:tagLst xmlns:a="http://schemas.openxmlformats.org/drawingml/2006/main" xmlns:r="http://schemas.openxmlformats.org/officeDocument/2006/relationships" xmlns:p="http://schemas.openxmlformats.org/presentationml/2006/main">
  <p:tag name="SLIDEID" val="3236414A642E410B81329EBF1C112688"/>
  <p:tag name="SLIDETYPE" val="P"/>
  <p:tag name="ACCUMULATEPOINTS" val="True"/>
  <p:tag name="DELIMITERS" val="3.1"/>
  <p:tag name="SLIDEORDER" val="3"/>
  <p:tag name="SLIDEGUID" val="D79CB69F63EE456583B77A7A3FBDF0DD"/>
  <p:tag name="PARTICIPANTDISPLAY" val="1"/>
  <p:tag name="NUMBERTODISPLAY" val="5"/>
  <p:tag name="SCORECALCULATION" val="1"/>
  <p:tag name="TPHIDDENSLIDE" val="True"/>
  <p:tag name="DISPLAYPOINTSLESSTHANONE" val="False"/>
  <p:tag name="CORRECTONLY" val="False"/>
  <p:tag name="TYPE" val="ParticipantLeaderboardSlide"/>
</p:tagLst>
</file>

<file path=ppt/tags/tag42.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11"/>
  <p:tag name="SLIDEGUID" val="3A3220F79F81402AAEE6457A37BBBF8A"/>
  <p:tag name="CORRECTPOINTVALUE" val="400"/>
  <p:tag name="VALUES" val="No Value|smicln|No Value|smicln|No Value|smicln|No Value"/>
  <p:tag name="HASRESULTS" val="False"/>
  <p:tag name="LIVECHARTING" val="False"/>
  <p:tag name="AUTOOPENPOLL" val="True"/>
  <p:tag name="AUTOFORMATCHART" val="True"/>
  <p:tag name="TYPE" val="MultiChoiceSlide"/>
  <p:tag name="TPQUESTIONXML" val="﻿&lt;?xml version=&quot;1.0&quot; encoding=&quot;utf-8&quot;?&gt;&#10;&lt;questionlist&gt;&#10;    &lt;properties&gt;&#10;        &lt;guid&gt;D6E813FBC5AE41CBB0C1AEDF62EB9912&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3A3220F79F81402AAEE6457A37BBBF8A&lt;/guid&gt;&#10;            &lt;repollguid&gt;CD872A7E76CA43C881D2537EB18AA208&lt;/repollguid&gt;&#10;            &lt;sourceid&gt;1DED0F8AE796462BB379804E26CE6228&lt;/sourceid&gt;&#10;            &lt;questiontext&gt;Enter question text...&lt;/questiontext&gt;&#10;            &lt;showresults&gt;True&lt;/showresults&gt;&#10;            &lt;responsegrid&gt;0&lt;/responsegrid&gt;&#10;            &lt;countdowntimer&gt;False&lt;/countdowntimer&gt;&#10;            &lt;countdowntime&gt;30&lt;/countdowntime&gt;&#10;            &lt;correctvalue&gt;400&lt;/correctvalue&gt;&#10;            &lt;incorrectvalue&gt;0&lt;/incorrectvalue&gt;&#10;            &lt;responselimit&gt;1&lt;/responselimit&gt;&#10;            &lt;bulletstyle&gt;2&lt;/bulletstyle&gt;&#10;            &lt;answers&gt;&#10;                &lt;answer&gt;&#10;                    &lt;guid&gt;580F916441854A7DB742063A430FA325&lt;/guid&gt;&#10;                    &lt;answertext&gt;a&lt;/answertext&gt;&#10;                    &lt;valuetype&gt;1&lt;/valuetype&gt;&#10;                &lt;/answer&gt;&#10;                &lt;answer&gt;&#10;                    &lt;guid&gt;CD68C507174E4D499E2FB0295175C923&lt;/guid&gt;&#10;                    &lt;answertext&gt;b&lt;/answertext&gt;&#10;                    &lt;valuetype&gt;-1&lt;/valuetype&gt;&#10;                &lt;/answer&gt;&#10;                &lt;answer&gt;&#10;                    &lt;guid&gt;56FF731FA7D54BC9AFAB4717115AD8DC&lt;/guid&gt;&#10;                    &lt;answertext&gt;c&lt;/answertext&gt;&#10;                    &lt;valuetype&gt;-1&lt;/valuetype&gt;&#10;                &lt;/answer&gt;&#10;                &lt;answer&gt;&#10;                    &lt;guid&gt;30D3BE984ECE4432BA3EABAD075F5887&lt;/guid&gt;&#10;                    &lt;answertext&gt;d&lt;/answertext&gt;&#10;                    &lt;valuetype&gt;-1&lt;/valuetype&gt;&#10;                &lt;/answer&gt;&#10;            &lt;/answers&gt;&#10;        &lt;/multichoice&gt;&#10;    &lt;/questions&gt;&#10;&lt;/questionlist&gt;"/>
</p:tagLst>
</file>

<file path=ppt/tags/tag43.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44.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45.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12"/>
  <p:tag name="SLIDEGUID" val="4363182D8CBC4D0E85DF4539E5ABAD3E"/>
  <p:tag name="CORRECTPOINTVALUE" val="500"/>
  <p:tag name="VALUES" val="No Value|smicln|No Value|smicln|No Value|smicln|No Value"/>
  <p:tag name="HASRESULTS" val="False"/>
  <p:tag name="LIVECHARTING" val="False"/>
  <p:tag name="AUTOOPENPOLL" val="True"/>
  <p:tag name="AUTOFORMATCHART" val="True"/>
  <p:tag name="TYPE" val="MultiChoiceSlide"/>
  <p:tag name="TPQUESTIONXML" val="﻿&lt;?xml version=&quot;1.0&quot; encoding=&quot;utf-8&quot;?&gt;&#10;&lt;questionlist&gt;&#10;    &lt;properties&gt;&#10;        &lt;guid&gt;F9B4E73E1A1640FBB1E94BB12EDE944C&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363182D8CBC4D0E85DF4539E5ABAD3E&lt;/guid&gt;&#10;            &lt;repollguid&gt;C9F4F17D36ED4320AC454C94DFF8E8B0&lt;/repollguid&gt;&#10;            &lt;sourceid&gt;417AEA662FD64190A0906CB0D728FB11&lt;/sourceid&gt;&#10;            &lt;questiontext&gt;Enter question text...&lt;/questiontext&gt;&#10;            &lt;showresults&gt;True&lt;/showresults&gt;&#10;            &lt;responsegrid&gt;0&lt;/responsegrid&gt;&#10;            &lt;countdowntimer&gt;False&lt;/countdowntimer&gt;&#10;            &lt;countdowntime&gt;30&lt;/countdowntime&gt;&#10;            &lt;correctvalue&gt;500&lt;/correctvalue&gt;&#10;            &lt;incorrectvalue&gt;0&lt;/incorrectvalue&gt;&#10;            &lt;responselimit&gt;1&lt;/responselimit&gt;&#10;            &lt;bulletstyle&gt;2&lt;/bulletstyle&gt;&#10;            &lt;answers&gt;&#10;                &lt;answer&gt;&#10;                    &lt;guid&gt;286B6AC11D4047E6828FA584C56E7F56&lt;/guid&gt;&#10;                    &lt;answertext&gt;a&lt;/answertext&gt;&#10;                    &lt;valuetype&gt;-1&lt;/valuetype&gt;&#10;                &lt;/answer&gt;&#10;                &lt;answer&gt;&#10;                    &lt;guid&gt;DEEA9ABAC180470B8C765BC7B1CA971F&lt;/guid&gt;&#10;                    &lt;answertext&gt;b&lt;/answertext&gt;&#10;                    &lt;valuetype&gt;-1&lt;/valuetype&gt;&#10;                &lt;/answer&gt;&#10;                &lt;answer&gt;&#10;                    &lt;guid&gt;FEFDC149F9564216934405566AEA6449&lt;/guid&gt;&#10;                    &lt;answertext&gt;c&lt;/answertext&gt;&#10;                    &lt;valuetype&gt;-1&lt;/valuetype&gt;&#10;                &lt;/answer&gt;&#10;                &lt;answer&gt;&#10;                    &lt;guid&gt;6373A1919BB64C789BF9E868FC9EEA43&lt;/guid&gt;&#10;                    &lt;answertext&gt;d&lt;/answertext&gt;&#10;                    &lt;valuetype&gt;1&lt;/valuetype&gt;&#10;                &lt;/answer&gt;&#10;            &lt;/answers&gt;&#10;        &lt;/multichoice&gt;&#10;    &lt;/questions&gt;&#10;&lt;/questionlist&gt;"/>
</p:tagLst>
</file>

<file path=ppt/tags/tag46.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47.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48.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13"/>
  <p:tag name="SLIDEGUID" val="529925B5DC7743CD860338C724DCFA2E"/>
  <p:tag name="CORRECTPOINTVALUE" val="1000"/>
  <p:tag name="VALUES" val="No Value|smicln|No Value|smicln|No Value|smicln|No Value"/>
  <p:tag name="HASRESULTS" val="False"/>
  <p:tag name="LIVECHARTING" val="False"/>
  <p:tag name="AUTOOPENPOLL" val="True"/>
  <p:tag name="AUTOFORMATCHART" val="True"/>
  <p:tag name="TYPE" val="MultiChoiceSlide"/>
  <p:tag name="TPQUESTIONXML" val="﻿&lt;?xml version=&quot;1.0&quot; encoding=&quot;utf-8&quot;?&gt;&#10;&lt;questionlist&gt;&#10;    &lt;properties&gt;&#10;        &lt;guid&gt;D769A34170034FE4B84551127BB942A0&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529925B5DC7743CD860338C724DCFA2E&lt;/guid&gt;&#10;            &lt;repollguid&gt;1EA1452BAFC94DEF8716261D2C5152E4&lt;/repollguid&gt;&#10;            &lt;sourceid&gt;86CEF9EE7BF74E179157EFC7AEBEA3FA&lt;/sourceid&gt;&#10;            &lt;questiontext&gt;Enter question text...&lt;/questiontext&gt;&#10;            &lt;showresults&gt;True&lt;/showresults&gt;&#10;            &lt;responsegrid&gt;0&lt;/responsegrid&gt;&#10;            &lt;countdowntimer&gt;False&lt;/countdowntimer&gt;&#10;            &lt;countdowntime&gt;30&lt;/countdowntime&gt;&#10;            &lt;correctvalue&gt;1000&lt;/correctvalue&gt;&#10;            &lt;incorrectvalue&gt;0&lt;/incorrectvalue&gt;&#10;            &lt;responselimit&gt;1&lt;/responselimit&gt;&#10;            &lt;bulletstyle&gt;2&lt;/bulletstyle&gt;&#10;            &lt;answers&gt;&#10;                &lt;answer&gt;&#10;                    &lt;guid&gt;862616A6E8304AE5ADEC7821433EF9AE&lt;/guid&gt;&#10;                    &lt;answertext&gt;a&lt;/answertext&gt;&#10;                    &lt;valuetype&gt;-1&lt;/valuetype&gt;&#10;                &lt;/answer&gt;&#10;                &lt;answer&gt;&#10;                    &lt;guid&gt;CA9209F06F824C19A900879E2A614F29&lt;/guid&gt;&#10;                    &lt;answertext&gt;b&lt;/answertext&gt;&#10;                    &lt;valuetype&gt;-1&lt;/valuetype&gt;&#10;                &lt;/answer&gt;&#10;                &lt;answer&gt;&#10;                    &lt;guid&gt;B505D8C8CD95458BBC73F8FF0CAFCA04&lt;/guid&gt;&#10;                    &lt;answertext&gt;c&lt;/answertext&gt;&#10;                    &lt;valuetype&gt;-1&lt;/valuetype&gt;&#10;                &lt;/answer&gt;&#10;                &lt;answer&gt;&#10;                    &lt;guid&gt;CEF55A440F0249ED8D8C554EFE2F4810&lt;/guid&gt;&#10;                    &lt;answertext&gt;d&lt;/answertext&gt;&#10;                    &lt;valuetype&gt;1&lt;/valuetype&gt;&#10;                &lt;/answer&gt;&#10;            &lt;/answers&gt;&#10;        &lt;/multichoice&gt;&#10;    &lt;/questions&gt;&#10;&lt;/questionlist&gt;"/>
</p:tagLst>
</file>

<file path=ppt/tags/tag49.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5.xml><?xml version="1.0" encoding="utf-8"?>
<p:tagLst xmlns:a="http://schemas.openxmlformats.org/drawingml/2006/main" xmlns:r="http://schemas.openxmlformats.org/officeDocument/2006/relationships" xmlns:p="http://schemas.openxmlformats.org/presentationml/2006/main">
  <p:tag name="SLIDEGUID" val="27662DF1D413401796379F156457C500"/>
  <p:tag name="SLIDEID" val="27662DF1D413401796379F156457C500"/>
  <p:tag name="SLIDEORDER" val="1"/>
  <p:tag name="SLIDETYPE" val="Q"/>
  <p:tag name="SPEEDSCORING" val="False"/>
  <p:tag name="CORRECTPOINTVALUE" val="100"/>
  <p:tag name="INCORRECTPOINTVALUE" val="0"/>
  <p:tag name="ZEROBASED" val="False"/>
  <p:tag name="AUTOADVANCE" val="True"/>
  <p:tag name="TEAMASSIGN" val="True"/>
  <p:tag name="DEMOGRAPHIC" val="True"/>
  <p:tag name="QUESTIONALIAS" val="Please select a Team."/>
  <p:tag name="DELIMITERS" val="3.1"/>
  <p:tag name="VALUEFORMAT" val="0%"/>
  <p:tag name="ANSWERSALIAS" val="Team 1|smicln|Team 2|smicln|Team 3|smicln|Team 4|smicln|Team 5"/>
  <p:tag name="RESPONSESGATHERED" val="True"/>
  <p:tag name="TOTALRESPONSES" val="100"/>
  <p:tag name="RESPONSECOUNT" val="100"/>
  <p:tag name="SLICED" val="False"/>
  <p:tag name="RESPONSES" val="1;4;5;3;1;1;2;5;4;5;1;4;4;2;2;4;3;3;4;2;5;2;4;4;3;5;2;2;1;5;5;3;2;1;2;1;3;2;4;4;1;4;1;1;2;2;3;3;5;3;4;1;2;3;2;3;1;3;5;1;4;4;4;1;5;4;5;2;1;1;3;3;2;5;3;5;2;3;2;1;2;3;2;3;5;3;1;5;3;4;3;1;2;4;3;2;2;5;3;2;"/>
  <p:tag name="CHARTSTRINGSTD" val="19 24 23 18 16"/>
  <p:tag name="CHARTSTRINGREV" val="16 18 23 24 19"/>
  <p:tag name="CHARTSTRINGSTDPER" val="0.19 0.24 0.23 0.18 0.16"/>
  <p:tag name="CHARTSTRINGREVPER" val="0.16 0.18 0.23 0.24 0.19"/>
  <p:tag name="CHARTCOLORS" val="1"/>
  <p:tag name="CHARTCOLORINDICES" val="41,54,10,32,13,50,33,39,33,39,10,9"/>
  <p:tag name="VALUES" val="No Value|smicln|No Value|smicln|No Value|smicln|No Value|smicln|No Value"/>
  <p:tag name="RESULTS" val="Please select a Team.&#10;1[;]1[;]1[;]False[;]0[;]&#10;1[;]1[;]0[;]0&#10;1[;]0[;]Team 1 1[;]Team 1 [;]&#10;0[;]0[;]Team 2 2[;]Team 2 [;]&#10;0[;]0[;]Team 3 3[;]Team 3 [;]&#10;0[;]0[;]Team 4 4[;]Team 4 [;]&#10;0[;]0[;]Team 55[;]Team 5[;]&#10;"/>
  <p:tag name="HASRESULTS" val="True"/>
  <p:tag name="TPCHARTCONVERTED" val="True"/>
  <p:tag name="AUTOOPENPOLL" val="True"/>
  <p:tag name="AUTOFORMATCHART" val="True"/>
  <p:tag name="LIVECHARTING" val="False"/>
  <p:tag name="TYPE" val="MultiChoiceSlide"/>
  <p:tag name="TPQUESTIONXML" val="﻿&lt;?xml version=&quot;1.0&quot; encoding=&quot;utf-8&quot;?&gt;&#10;&lt;questionlist&gt;&#10;    &lt;properties&gt;&#10;        &lt;guid&gt;82402A99F5B943038DC01BC6B0FABD7C&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27662DF1D413401796379F156457C500&lt;/guid&gt;&#10;            &lt;repollguid&gt;A9FD16223841411297042C36E57DCF5F&lt;/repollguid&gt;&#10;            &lt;sourceid&gt;ADA492B067BE42319E44BF0DD3E66744&lt;/sourceid&gt;&#10;            &lt;questiontext&gt;Please select a Team.&lt;/questiontext&gt;&#10;            &lt;showresults&gt;True&lt;/showresults&gt;&#10;            &lt;responsegrid&gt;0&lt;/responsegrid&gt;&#10;            &lt;countdowntimer&gt;False&lt;/countdowntimer&gt;&#10;            &lt;countdowntime&gt;30&lt;/countdowntime&gt;&#10;            &lt;correctvalue&gt;100&lt;/correctvalue&gt;&#10;            &lt;incorrectvalue&gt;0&lt;/incorrectvalue&gt;&#10;            &lt;responselimit&gt;1&lt;/responselimit&gt;&#10;            &lt;bulletstyle&gt;2&lt;/bulletstyle&gt;&#10;            &lt;demographic&gt;True&lt;/demographic&gt;&#10;            &lt;team&gt;True&lt;/team&gt;&#10;            &lt;groupname /&gt;&#10;            &lt;answers&gt;&#10;                &lt;answer&gt;&#10;                    &lt;guid&gt;7F60367168C34690A93A5F9A1AC37191&lt;/guid&gt;&#10;                    &lt;answertext&gt;Team 1&lt;/answertext&gt;&#10;                    &lt;valuetype&gt;0&lt;/valuetype&gt;&#10;                &lt;/answer&gt;&#10;                &lt;answer&gt;&#10;                    &lt;guid&gt;7A106C39AB12445D9370088D29D7F0FE&lt;/guid&gt;&#10;                    &lt;answertext&gt;Team 2&lt;/answertext&gt;&#10;                    &lt;valuetype&gt;0&lt;/valuetype&gt;&#10;                &lt;/answer&gt;&#10;                &lt;answer&gt;&#10;                    &lt;guid&gt;FAD4F2C7040C40E3AD6E5F4F44C680AE&lt;/guid&gt;&#10;                    &lt;answertext&gt;Team 3&lt;/answertext&gt;&#10;                    &lt;valuetype&gt;0&lt;/valuetype&gt;&#10;                &lt;/answer&gt;&#10;                &lt;answer&gt;&#10;                    &lt;guid&gt;707BB78A0D6D4951BD59A26E0D762131&lt;/guid&gt;&#10;                    &lt;answertext&gt;Team 4&lt;/answertext&gt;&#10;                    &lt;valuetype&gt;0&lt;/valuetype&gt;&#10;                &lt;/answer&gt;&#10;                &lt;answer&gt;&#10;                    &lt;guid&gt;7F6F50835457459CB21DEDFC0EB345B5&lt;/guid&gt;&#10;                    &lt;answertext&gt;Team 5&lt;/answertext&gt;&#10;                    &lt;valuetype&gt;0&lt;/valuetype&gt;&#10;                &lt;/answer&gt;&#10;            &lt;/answers&gt;&#10;        &lt;/multichoice&gt;&#10;    &lt;/questions&gt;&#10;&lt;/questionlist&gt;"/>
</p:tagLst>
</file>

<file path=ppt/tags/tag50.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51.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14"/>
  <p:tag name="SLIDEGUID" val="C74B3E46F1524BC799ED4AADF85E4763"/>
  <p:tag name="CORRECTPOINTVALUE" val="2000"/>
  <p:tag name="VALUES" val="No Value|smicln|No Value|smicln|No Value|smicln|No Value"/>
  <p:tag name="HASRESULTS" val="False"/>
  <p:tag name="LIVECHARTING" val="False"/>
  <p:tag name="AUTOOPENPOLL" val="True"/>
  <p:tag name="AUTOFORMATCHART" val="True"/>
  <p:tag name="TYPE" val="MultiChoiceSlide"/>
  <p:tag name="TPQUESTIONXML" val="﻿&lt;?xml version=&quot;1.0&quot; encoding=&quot;utf-8&quot;?&gt;&#10;&lt;questionlist&gt;&#10;    &lt;properties&gt;&#10;        &lt;guid&gt;7E7B61BDE8FD4DA2BE67E4D5F940CFDE&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C74B3E46F1524BC799ED4AADF85E4763&lt;/guid&gt;&#10;            &lt;repollguid&gt;4AC79BB13AC7492297661FB4F807C4FE&lt;/repollguid&gt;&#10;            &lt;sourceid&gt;28571209AACA461F9D5F9B008BB21216&lt;/sourceid&gt;&#10;            &lt;questiontext&gt;Enter question text...&lt;/questiontext&gt;&#10;            &lt;showresults&gt;True&lt;/showresults&gt;&#10;            &lt;responsegrid&gt;0&lt;/responsegrid&gt;&#10;            &lt;countdowntimer&gt;False&lt;/countdowntimer&gt;&#10;            &lt;countdowntime&gt;30&lt;/countdowntime&gt;&#10;            &lt;correctvalue&gt;2000&lt;/correctvalue&gt;&#10;            &lt;incorrectvalue&gt;0&lt;/incorrectvalue&gt;&#10;            &lt;responselimit&gt;1&lt;/responselimit&gt;&#10;            &lt;bulletstyle&gt;2&lt;/bulletstyle&gt;&#10;            &lt;answers&gt;&#10;                &lt;answer&gt;&#10;                    &lt;guid&gt;473D9209C9514C789AEAF7B7D1EA4070&lt;/guid&gt;&#10;                    &lt;answertext&gt;a&lt;/answertext&gt;&#10;                    &lt;valuetype&gt;-1&lt;/valuetype&gt;&#10;                &lt;/answer&gt;&#10;                &lt;answer&gt;&#10;                    &lt;guid&gt;E0C6A6B9A9314A25A43CB78B9C12F101&lt;/guid&gt;&#10;                    &lt;answertext&gt;b&lt;/answertext&gt;&#10;                    &lt;valuetype&gt;1&lt;/valuetype&gt;&#10;                &lt;/answer&gt;&#10;                &lt;answer&gt;&#10;                    &lt;guid&gt;0838527A633A4E518A5700C82D4D4B5F&lt;/guid&gt;&#10;                    &lt;answertext&gt;c&lt;/answertext&gt;&#10;                    &lt;valuetype&gt;-1&lt;/valuetype&gt;&#10;                &lt;/answer&gt;&#10;                &lt;answer&gt;&#10;                    &lt;guid&gt;D94224ADFB7A4413B49F65ED186F9FD3&lt;/guid&gt;&#10;                    &lt;answertext&gt;d&lt;/answertext&gt;&#10;                    &lt;valuetype&gt;-1&lt;/valuetype&gt;&#10;                &lt;/answer&gt;&#10;            &lt;/answers&gt;&#10;        &lt;/multichoice&gt;&#10;    &lt;/questions&gt;&#10;&lt;/questionlist&gt;"/>
</p:tagLst>
</file>

<file path=ppt/tags/tag52.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53.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54.xml><?xml version="1.0" encoding="utf-8"?>
<p:tagLst xmlns:a="http://schemas.openxmlformats.org/drawingml/2006/main" xmlns:r="http://schemas.openxmlformats.org/officeDocument/2006/relationships" xmlns:p="http://schemas.openxmlformats.org/presentationml/2006/main">
  <p:tag name="SLIDEID" val="C0A0E782F2E745EABC91713426F85F7F"/>
  <p:tag name="SLIDETYPE" val="T"/>
  <p:tag name="ACCUMULATEPOINTS" val="True"/>
  <p:tag name="DELIMITERS" val="3.1"/>
  <p:tag name="SLIDEORDER" val="4"/>
  <p:tag name="SLIDEGUID" val="8BBD689E107341EE80CFB637F74BBC05"/>
  <p:tag name="NUMBERTODISPLAY" val="5"/>
  <p:tag name="SCORECALCULATION" val="1"/>
  <p:tag name="TPHIDDENSLIDE" val="True"/>
  <p:tag name="PARTICIPANTDISPLAY" val="1"/>
  <p:tag name="DISPLAYPOINTSLESSTHANONE" val="False"/>
  <p:tag name="CORRECTONLY" val="False"/>
  <p:tag name="TYPE" val="TeamLeaderboardSlide"/>
</p:tagLst>
</file>

<file path=ppt/tags/tag55.xml><?xml version="1.0" encoding="utf-8"?>
<p:tagLst xmlns:a="http://schemas.openxmlformats.org/drawingml/2006/main" xmlns:r="http://schemas.openxmlformats.org/officeDocument/2006/relationships" xmlns:p="http://schemas.openxmlformats.org/presentationml/2006/main">
  <p:tag name="SLIDEID" val="3236414A642E410B81329EBF1C112688"/>
  <p:tag name="SLIDETYPE" val="P"/>
  <p:tag name="ACCUMULATEPOINTS" val="True"/>
  <p:tag name="DELIMITERS" val="3.1"/>
  <p:tag name="SLIDEORDER" val="4"/>
  <p:tag name="SLIDEGUID" val="F1FC18CB9D504DF19572D875516DA964"/>
  <p:tag name="TYPE" val="1102"/>
  <p:tag name="PARTICIPANTDISPLAY" val="1"/>
  <p:tag name="NUMBERTODISPLAY" val="5"/>
  <p:tag name="SCORECALCULATION" val="1"/>
  <p:tag name="TPHIDDENSLIDE" val="True"/>
</p:tagLst>
</file>

<file path=ppt/tags/tag56.xml><?xml version="1.0" encoding="utf-8"?>
<p:tagLst xmlns:a="http://schemas.openxmlformats.org/drawingml/2006/main" xmlns:r="http://schemas.openxmlformats.org/officeDocument/2006/relationships" xmlns:p="http://schemas.openxmlformats.org/presentationml/2006/main">
  <p:tag name="DELIMITERS" val="3.1"/>
</p:tagLst>
</file>

<file path=ppt/tags/tag57.xml><?xml version="1.0" encoding="utf-8"?>
<p:tagLst xmlns:a="http://schemas.openxmlformats.org/drawingml/2006/main" xmlns:r="http://schemas.openxmlformats.org/officeDocument/2006/relationships" xmlns:p="http://schemas.openxmlformats.org/presentationml/2006/main">
  <p:tag name="SLIDEID" val="CBDEC9BC8AD44E0888204ABC7567515F"/>
  <p:tag name="SLIDETYPE" val="Q"/>
  <p:tag name="DEMOGRAPHIC" val="False"/>
  <p:tag name="TEAMASSIGN" val="False"/>
  <p:tag name="SPEEDSCORING" val="False"/>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SLIDEORDER" val="15"/>
  <p:tag name="SLIDEGUID" val="2A48D23DD4214033BFBDB2C90CC378B7"/>
  <p:tag name="CORRECTPOINTVALUE" val="5"/>
  <p:tag name="VALUES" val="No Value|smicln|No Value|smicln|No Value|smicln|No Value"/>
  <p:tag name="HASRESULTS" val="False"/>
  <p:tag name="LIVECHARTING" val="False"/>
  <p:tag name="AUTOOPENPOLL" val="True"/>
  <p:tag name="AUTOFORMATCHART" val="True"/>
  <p:tag name="TYPE" val="MultiChoiceSlide"/>
  <p:tag name="TPQUESTIONXML" val="﻿&lt;?xml version=&quot;1.0&quot; encoding=&quot;utf-8&quot;?&gt;&#10;&lt;questionlist&gt;&#10;    &lt;properties&gt;&#10;        &lt;guid&gt;38DAA0BF6F3642B68DA087773AA197A5&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2A48D23DD4214033BFBDB2C90CC378B7&lt;/guid&gt;&#10;            &lt;repollguid&gt;15E0B59A28A84FF7A9D02BEE750C2022&lt;/repollguid&gt;&#10;            &lt;sourceid&gt;092351BAFCAC448C9C482F9761724A6E&lt;/sourceid&gt;&#10;            &lt;questiontext&gt;Enter question text...&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answers&gt;&#10;                &lt;answer&gt;&#10;                    &lt;guid&gt;5033ECB14C9F47768A450A79CF9C10EF&lt;/guid&gt;&#10;                    &lt;answertext&gt;a&lt;/answertext&gt;&#10;                    &lt;valuetype&gt;-1&lt;/valuetype&gt;&#10;                &lt;/answer&gt;&#10;                &lt;answer&gt;&#10;                    &lt;guid&gt;C6B0776BB34842138BB7919D701D89D6&lt;/guid&gt;&#10;                    &lt;answertext&gt;b&lt;/answertext&gt;&#10;                    &lt;valuetype&gt;-1&lt;/valuetype&gt;&#10;                &lt;/answer&gt;&#10;                &lt;answer&gt;&#10;                    &lt;guid&gt;414700CAD92342B49B6671CDE6B03850&lt;/guid&gt;&#10;                    &lt;answertext&gt;c&lt;/answertext&gt;&#10;                    &lt;valuetype&gt;-1&lt;/valuetype&gt;&#10;                &lt;/answer&gt;&#10;                &lt;answer&gt;&#10;                    &lt;guid&gt;3A34419141D448A1BF8ABDB8F248ED52&lt;/guid&gt;&#10;                    &lt;answertext&gt;d&lt;/answertext&gt;&#10;                    &lt;valuetype&gt;1&lt;/valuetype&gt;&#10;                &lt;/answer&gt;&#10;            &lt;/answers&gt;&#10;        &lt;/multichoice&gt;&#10;    &lt;/questions&gt;&#10;&lt;/questionlist&gt;"/>
</p:tagLst>
</file>

<file path=ppt/tags/tag58.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ags/tag59.xml><?xml version="1.0" encoding="utf-8"?>
<p:tagLst xmlns:a="http://schemas.openxmlformats.org/drawingml/2006/main" xmlns:r="http://schemas.openxmlformats.org/officeDocument/2006/relationships" xmlns:p="http://schemas.openxmlformats.org/presentationml/2006/main">
  <p:tag name="ANSWERBULLETS" val="1"/>
  <p:tag name="OLDNUMANSWERS" val="4"/>
  <p:tag name="TEXTLENGTH" val="7"/>
  <p:tag name="FONTSIZE" val="32"/>
  <p:tag name="BULLETTYPE" val="ppBulletAlphaUCPeriod"/>
  <p:tag name="ANSWERTEXT" val="a&#10;b&#10;c&#10;d"/>
</p:tagLst>
</file>

<file path=ppt/tags/tag6.xml><?xml version="1.0" encoding="utf-8"?>
<p:tagLst xmlns:a="http://schemas.openxmlformats.org/drawingml/2006/main" xmlns:r="http://schemas.openxmlformats.org/officeDocument/2006/relationships" xmlns:p="http://schemas.openxmlformats.org/presentationml/2006/main">
  <p:tag name="CHARTTYPE" val="3"/>
  <p:tag name="TYPE" val="1"/>
  <p:tag name="NUMBERFORMAT" val="0"/>
  <p:tag name="LABELFORMAT" val="1"/>
  <p:tag name="COLORTYPE" val="DEFINED"/>
  <p:tag name="DEFINEDCOLORS" val="41,54,10,32,13,50,33,39,33,39,1"/>
</p:tagLst>
</file>

<file path=ppt/tags/tag60.xml><?xml version="1.0" encoding="utf-8"?>
<p:tagLst xmlns:a="http://schemas.openxmlformats.org/drawingml/2006/main" xmlns:r="http://schemas.openxmlformats.org/officeDocument/2006/relationships" xmlns:p="http://schemas.openxmlformats.org/presentationml/2006/main">
  <p:tag name="SLIDEID" val="C0A0E782F2E745EABC91713426F85F7F"/>
  <p:tag name="SLIDETYPE" val="T"/>
  <p:tag name="ACCUMULATEPOINTS" val="True"/>
  <p:tag name="DELIMITERS" val="3.1"/>
  <p:tag name="SLIDEORDER" val="5"/>
  <p:tag name="SLIDEGUID" val="41D5C2B365BF469383E3CECF837D8BF7"/>
  <p:tag name="TYPE" val="1101"/>
  <p:tag name="NUMBERTODISPLAY" val="5"/>
  <p:tag name="SCORECALCULATION" val="1"/>
  <p:tag name="DISPLAYPOINTSLESSTHANONE" val="False"/>
  <p:tag name="TPHIDDENSLIDE" val="True"/>
</p:tagLst>
</file>

<file path=ppt/tags/tag61.xml><?xml version="1.0" encoding="utf-8"?>
<p:tagLst xmlns:a="http://schemas.openxmlformats.org/drawingml/2006/main" xmlns:r="http://schemas.openxmlformats.org/officeDocument/2006/relationships" xmlns:p="http://schemas.openxmlformats.org/presentationml/2006/main">
  <p:tag name="SLIDEID" val="3236414A642E410B81329EBF1C112688"/>
  <p:tag name="SLIDETYPE" val="P"/>
  <p:tag name="ACCUMULATEPOINTS" val="True"/>
  <p:tag name="DELIMITERS" val="3.1"/>
  <p:tag name="SLIDEORDER" val="5"/>
  <p:tag name="SLIDEGUID" val="C8602E29F3204C0DBBB6571CDEE1B1D0"/>
  <p:tag name="TYPE" val="1102"/>
  <p:tag name="PARTICIPANTDISPLAY" val="1"/>
  <p:tag name="NUMBERTODISPLAY" val="5"/>
  <p:tag name="SCORECALCULATION" val="1"/>
  <p:tag name="TPHIDDENSLIDE" val="True"/>
</p:tagLst>
</file>

<file path=ppt/tags/tag62.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ANSWERBULLETS" val="1"/>
  <p:tag name="OLDNUMANSWERS" val="5"/>
  <p:tag name="TEXTLENGTH" val="34"/>
  <p:tag name="FONTSIZE" val="32"/>
  <p:tag name="BULLETTYPE" val="ppBulletAlphaUCPeriod"/>
  <p:tag name="ANSWERTEXT" val="Team 1&#10;Team 2&#10;Team 3&#10;Team 4&#10;Team 5"/>
</p:tagLst>
</file>

<file path=ppt/tags/tag8.xml><?xml version="1.0" encoding="utf-8"?>
<p:tagLst xmlns:a="http://schemas.openxmlformats.org/drawingml/2006/main" xmlns:r="http://schemas.openxmlformats.org/officeDocument/2006/relationships" xmlns:p="http://schemas.openxmlformats.org/presentationml/2006/main">
  <p:tag name="SLIDEGUID" val="CBDEC9BC8AD44E0888204ABC7567515F"/>
  <p:tag name="SLIDEID" val="CBDEC9BC8AD44E0888204ABC7567515F"/>
  <p:tag name="SLIDEORDER" val="1"/>
  <p:tag name="SLIDETYPE" val="Q"/>
  <p:tag name="DEMOGRAPHIC" val="False"/>
  <p:tag name="TEAMASSIGN" val="False"/>
  <p:tag name="SPEEDSCORING" val="False"/>
  <p:tag name="CORRECTPOINTVALUE" val="1"/>
  <p:tag name="INCORRECTPOINTVALUE" val="0"/>
  <p:tag name="ZEROBASED" val="False"/>
  <p:tag name="AUTOADVANCE" val="False"/>
  <p:tag name="QUESTIONALIAS" val="Enter question text..."/>
  <p:tag name="DELIMITERS" val="3.1"/>
  <p:tag name="VALUEFORMAT" val="0%"/>
  <p:tag name="COUNTDOWNSECONDS" val="40"/>
  <p:tag name="ANSWERSALIAS" val="a|smicln|b|smicln|c|smicln|d"/>
  <p:tag name="VALUES" val="No Value|smicln|No Value|smicln|No Value|smicln|No Value"/>
  <p:tag name="RESULTS" val="Enter question text...&#10;1[;]1[;]1[;]False[;]0[;]&#10;1[;]1[;]0[;]0&#10;1[;]0[;]a 1[;]a [;]&#10;0[;]0[;]b 2[;]b [;]&#10;0[;]0[;]c 3[;]c [;]&#10;0[;]0[;]d4[;]d[;]&#10;"/>
  <p:tag name="HASRESULTS" val="True"/>
  <p:tag name="LIVECHARTING" val="False"/>
  <p:tag name="AUTOOPENPOLL" val="True"/>
  <p:tag name="AUTOFORMATCHART" val="True"/>
  <p:tag name="TYPE" val="MultiChoiceSlide"/>
  <p:tag name="TPQUESTIONXML" val="﻿&lt;?xml version=&quot;1.0&quot; encoding=&quot;utf-8&quot;?&gt;&#10;&lt;questionlist&gt;&#10;    &lt;properties&gt;&#10;        &lt;guid&gt;9965BA2645AA440DBE80C3AC3E8C01FA&lt;/guid&gt;&#10;        &lt;description /&gt;&#10;        &lt;date&gt;11/4/2013 3:10:1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CBDEC9BC8AD44E0888204ABC7567515F&lt;/guid&gt;&#10;            &lt;repollguid&gt;ED7FAF83DDD446D18586D948F3C1FE7C&lt;/repollguid&gt;&#10;            &lt;sourceid&gt;AF75F85294FF46A3ACD76C273ED547CE&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E9AE9DE0262548289E13B3773D23D2C0&lt;/guid&gt;&#10;                    &lt;answertext&gt;a&lt;/answertext&gt;&#10;                    &lt;valuetype&gt;1&lt;/valuetype&gt;&#10;                &lt;/answer&gt;&#10;                &lt;answer&gt;&#10;                    &lt;guid&gt;777C3357EA364412BEF92025D16B7EEB&lt;/guid&gt;&#10;                    &lt;answertext&gt;b&lt;/answertext&gt;&#10;                    &lt;valuetype&gt;-1&lt;/valuetype&gt;&#10;                &lt;/answer&gt;&#10;                &lt;answer&gt;&#10;                    &lt;guid&gt;C7B74A8B16F445C4A9AE690CEB47E87D&lt;/guid&gt;&#10;                    &lt;answertext&gt;c&lt;/answertext&gt;&#10;                    &lt;valuetype&gt;-1&lt;/valuetype&gt;&#10;                &lt;/answer&gt;&#10;                &lt;answer&gt;&#10;                    &lt;guid&gt;E6D9267BBB5E4D088D09BFAD37DA4D94&lt;/guid&gt;&#10;                    &lt;answertext&gt;d&lt;/answertext&gt;&#10;                    &lt;valuetype&gt;-1&lt;/valuetype&gt;&#10;                &lt;/answer&gt;&#10;            &lt;/answers&gt;&#10;        &lt;/multichoice&gt;&#10;    &lt;/questions&gt;&#10;&lt;/questionlist&gt;"/>
</p:tagLst>
</file>

<file path=ppt/tags/tag9.xml><?xml version="1.0" encoding="utf-8"?>
<p:tagLst xmlns:a="http://schemas.openxmlformats.org/drawingml/2006/main" xmlns:r="http://schemas.openxmlformats.org/officeDocument/2006/relationships" xmlns:p="http://schemas.openxmlformats.org/presentationml/2006/main">
  <p:tag name="CHARTTYPE" val="0"/>
  <p:tag name="TYPE" val="0"/>
  <p:tag name="NUMBERFORMAT" val="0"/>
  <p:tag name="LABELFORMAT" val="1"/>
  <p:tag name="COLORTYPE" val="SCHEME"/>
  <p:tag name="DEFINEDCOLORS" val="3,6,10,45,32,50,13,4,9,55,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318</TotalTime>
  <Words>1759</Words>
  <Application>Microsoft Macintosh PowerPoint</Application>
  <PresentationFormat>On-screen Show (4:3)</PresentationFormat>
  <Paragraphs>412</Paragraphs>
  <Slides>29</Slides>
  <Notes>24</Notes>
  <HiddenSlides>2</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29</vt:i4>
      </vt:variant>
    </vt:vector>
  </HeadingPairs>
  <TitlesOfParts>
    <vt:vector size="35" baseType="lpstr">
      <vt:lpstr>Arial</vt:lpstr>
      <vt:lpstr>Calibri</vt:lpstr>
      <vt:lpstr>Rockwell</vt:lpstr>
      <vt:lpstr>Office Theme</vt:lpstr>
      <vt:lpstr>1_Office Theme</vt:lpstr>
      <vt:lpstr>Chart</vt:lpstr>
      <vt:lpstr>Who Wants to an Agency Millionaire?</vt:lpstr>
      <vt:lpstr>Tips for Running Clicker Millionaire</vt:lpstr>
      <vt:lpstr>Who Wants to be an Ethics Millionaire?</vt:lpstr>
      <vt:lpstr>Please select a Team.</vt:lpstr>
      <vt:lpstr>You review a product on your website. You were given the product by the company.  Which agency requires you to disclose that?</vt:lpstr>
      <vt:lpstr>What is the term for undisclosed compensation of reporters for placement of material?</vt:lpstr>
      <vt:lpstr>A university student is injured on campus. A reporter calls to obtain information. Which law must you consider?</vt:lpstr>
      <vt:lpstr>The New York Times article about Orange is the New Black that was sponsored by Netflix is an example of </vt:lpstr>
      <vt:lpstr>Which is one of the seven Page Principle? </vt:lpstr>
      <vt:lpstr>Team Scores</vt:lpstr>
      <vt:lpstr>Top 5 Participant Scores</vt:lpstr>
      <vt:lpstr>Astroturfing is </vt:lpstr>
      <vt:lpstr>You are having a press conference. The PRSA Codes of Ethics states you may pay for seat-fillers to ensure a full room.</vt:lpstr>
      <vt:lpstr>If you pay an expert to endorse your product, you have to </vt:lpstr>
      <vt:lpstr>The SEC’s Fair Disclosure policy requires all material nonpublic information</vt:lpstr>
      <vt:lpstr>The Global Energy Balance Network website was registered to what company?</vt:lpstr>
      <vt:lpstr>Team Scores</vt:lpstr>
      <vt:lpstr>Top 5 Participant Scores</vt:lpstr>
      <vt:lpstr>Which is a governmental regulatory agency? </vt:lpstr>
      <vt:lpstr>While working a for a client, you learn that its stock is about to go public. Which agency has regulations about financial information disclosure?</vt:lpstr>
      <vt:lpstr>You are working for a drug company preparing for government approval of a new diabetes drug. What is the regulatory agency that sets guidelines about advertising this product?</vt:lpstr>
      <vt:lpstr>________________ is the term used to for philanthropic activities that allow businesses to provide social good.</vt:lpstr>
      <vt:lpstr>Team Scores</vt:lpstr>
      <vt:lpstr>Participant Scores</vt:lpstr>
      <vt:lpstr>And now for the final question</vt:lpstr>
      <vt:lpstr>The Foreign Agents Registration Act was passed by Congress to </vt:lpstr>
      <vt:lpstr>Final Team Scores</vt:lpstr>
      <vt:lpstr>Final Top 5 Participant Scores</vt:lpstr>
      <vt:lpstr>Thanks for playing “Who wants to be an Ethics millionaire?”</vt:lpstr>
    </vt:vector>
  </TitlesOfParts>
  <Company>University of Iowa</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krchner</dc:creator>
  <cp:lastModifiedBy>Virginia Harrison</cp:lastModifiedBy>
  <cp:revision>51</cp:revision>
  <dcterms:created xsi:type="dcterms:W3CDTF">2009-10-07T21:26:05Z</dcterms:created>
  <dcterms:modified xsi:type="dcterms:W3CDTF">2016-12-18T20:13:14Z</dcterms:modified>
</cp:coreProperties>
</file>